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06" r:id="rId2"/>
    <p:sldId id="494" r:id="rId3"/>
    <p:sldId id="507" r:id="rId4"/>
    <p:sldId id="539" r:id="rId5"/>
    <p:sldId id="540" r:id="rId6"/>
    <p:sldId id="538" r:id="rId7"/>
    <p:sldId id="509" r:id="rId8"/>
    <p:sldId id="511" r:id="rId9"/>
    <p:sldId id="513" r:id="rId10"/>
    <p:sldId id="514" r:id="rId11"/>
    <p:sldId id="516" r:id="rId12"/>
    <p:sldId id="517" r:id="rId13"/>
    <p:sldId id="537" r:id="rId14"/>
    <p:sldId id="522" r:id="rId15"/>
    <p:sldId id="523" r:id="rId16"/>
    <p:sldId id="524" r:id="rId17"/>
    <p:sldId id="528" r:id="rId18"/>
    <p:sldId id="529" r:id="rId19"/>
    <p:sldId id="530" r:id="rId20"/>
    <p:sldId id="531" r:id="rId21"/>
    <p:sldId id="532" r:id="rId22"/>
    <p:sldId id="541" r:id="rId23"/>
    <p:sldId id="533" r:id="rId24"/>
    <p:sldId id="518" r:id="rId25"/>
    <p:sldId id="519" r:id="rId26"/>
    <p:sldId id="521" r:id="rId27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9" autoAdjust="0"/>
    <p:restoredTop sz="84158" autoAdjust="0"/>
  </p:normalViewPr>
  <p:slideViewPr>
    <p:cSldViewPr>
      <p:cViewPr varScale="1">
        <p:scale>
          <a:sx n="88" d="100"/>
          <a:sy n="88" d="100"/>
        </p:scale>
        <p:origin x="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5B7ED-AEBD-4B45-AF2F-1015B651464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30C2C91-3F87-4915-9E9D-CC1CB5EC98DC}">
      <dgm:prSet phldrT="[Text]"/>
      <dgm:spPr/>
      <dgm:t>
        <a:bodyPr/>
        <a:lstStyle/>
        <a:p>
          <a:r>
            <a:rPr lang="en-GB" dirty="0" smtClean="0"/>
            <a:t>2002 –UNILC begins work on ”shared natural resources” (oil, gas and groundwater)</a:t>
          </a:r>
          <a:endParaRPr lang="en-GB" dirty="0"/>
        </a:p>
      </dgm:t>
    </dgm:pt>
    <dgm:pt modelId="{F589D742-4112-4E24-9E22-A6F94A02DD60}" type="parTrans" cxnId="{EAB5DFF7-0AC4-443F-BA5E-23411A4C942D}">
      <dgm:prSet/>
      <dgm:spPr/>
      <dgm:t>
        <a:bodyPr/>
        <a:lstStyle/>
        <a:p>
          <a:endParaRPr lang="en-GB"/>
        </a:p>
      </dgm:t>
    </dgm:pt>
    <dgm:pt modelId="{290279DB-700F-4976-953A-3D1A12200850}" type="sibTrans" cxnId="{EAB5DFF7-0AC4-443F-BA5E-23411A4C942D}">
      <dgm:prSet/>
      <dgm:spPr/>
      <dgm:t>
        <a:bodyPr/>
        <a:lstStyle/>
        <a:p>
          <a:endParaRPr lang="en-GB"/>
        </a:p>
      </dgm:t>
    </dgm:pt>
    <dgm:pt modelId="{81D5B902-E11F-4835-B69B-366EEBFD24D8}">
      <dgm:prSet phldrT="[Text]"/>
      <dgm:spPr/>
      <dgm:t>
        <a:bodyPr/>
        <a:lstStyle/>
        <a:p>
          <a:r>
            <a:rPr lang="en-GB" dirty="0" smtClean="0"/>
            <a:t>2003 – UNILC </a:t>
          </a:r>
          <a:r>
            <a:rPr lang="en-GB" dirty="0" err="1" smtClean="0"/>
            <a:t>focusses</a:t>
          </a:r>
          <a:r>
            <a:rPr lang="en-GB" dirty="0" smtClean="0"/>
            <a:t> on </a:t>
          </a:r>
          <a:r>
            <a:rPr lang="en-GB" dirty="0" err="1" smtClean="0"/>
            <a:t>transboundary</a:t>
          </a:r>
          <a:r>
            <a:rPr lang="en-GB" dirty="0" smtClean="0"/>
            <a:t> aquifers with UNESCO technical &amp; legal support</a:t>
          </a:r>
          <a:endParaRPr lang="en-GB" dirty="0"/>
        </a:p>
      </dgm:t>
    </dgm:pt>
    <dgm:pt modelId="{36635D94-ABA6-48C9-92AD-79509C5A5380}" type="parTrans" cxnId="{80E15518-4541-40CD-BD49-8CB4EB57DC9F}">
      <dgm:prSet/>
      <dgm:spPr/>
      <dgm:t>
        <a:bodyPr/>
        <a:lstStyle/>
        <a:p>
          <a:endParaRPr lang="en-GB"/>
        </a:p>
      </dgm:t>
    </dgm:pt>
    <dgm:pt modelId="{34966A95-4B6D-4224-AF22-A3DE1A839145}" type="sibTrans" cxnId="{80E15518-4541-40CD-BD49-8CB4EB57DC9F}">
      <dgm:prSet/>
      <dgm:spPr/>
      <dgm:t>
        <a:bodyPr/>
        <a:lstStyle/>
        <a:p>
          <a:endParaRPr lang="en-GB"/>
        </a:p>
      </dgm:t>
    </dgm:pt>
    <dgm:pt modelId="{1B476209-615D-4914-BD8B-EE48A5C3CBD5}">
      <dgm:prSet phldrT="[Text]"/>
      <dgm:spPr/>
      <dgm:t>
        <a:bodyPr/>
        <a:lstStyle/>
        <a:p>
          <a:r>
            <a:rPr lang="en-GB" dirty="0" smtClean="0"/>
            <a:t>2008 – A/RES/63/124</a:t>
          </a:r>
          <a:endParaRPr lang="en-GB" dirty="0"/>
        </a:p>
      </dgm:t>
    </dgm:pt>
    <dgm:pt modelId="{83B5256B-F258-4C8A-8801-C0337BCECA62}" type="parTrans" cxnId="{B4D2538B-F1D1-4265-B105-DECCC8CEB3F0}">
      <dgm:prSet/>
      <dgm:spPr/>
      <dgm:t>
        <a:bodyPr/>
        <a:lstStyle/>
        <a:p>
          <a:endParaRPr lang="en-GB"/>
        </a:p>
      </dgm:t>
    </dgm:pt>
    <dgm:pt modelId="{FB77CAA6-775E-46BF-9708-BC2DAA844FB2}" type="sibTrans" cxnId="{B4D2538B-F1D1-4265-B105-DECCC8CEB3F0}">
      <dgm:prSet/>
      <dgm:spPr/>
      <dgm:t>
        <a:bodyPr/>
        <a:lstStyle/>
        <a:p>
          <a:endParaRPr lang="en-GB"/>
        </a:p>
      </dgm:t>
    </dgm:pt>
    <dgm:pt modelId="{3C11F897-064C-458C-AB44-1C8940BA1A70}">
      <dgm:prSet phldrT="[Text]"/>
      <dgm:spPr/>
      <dgm:t>
        <a:bodyPr/>
        <a:lstStyle/>
        <a:p>
          <a:r>
            <a:rPr lang="en-GB" dirty="0" smtClean="0"/>
            <a:t>2013 – A/RES/68/470</a:t>
          </a:r>
          <a:endParaRPr lang="en-GB" dirty="0"/>
        </a:p>
      </dgm:t>
    </dgm:pt>
    <dgm:pt modelId="{DA44BC46-649E-41AC-BA71-85FB06106519}" type="parTrans" cxnId="{E41FBC4D-0D6F-4B87-90A4-40D6DDF512A6}">
      <dgm:prSet/>
      <dgm:spPr/>
      <dgm:t>
        <a:bodyPr/>
        <a:lstStyle/>
        <a:p>
          <a:endParaRPr lang="en-GB"/>
        </a:p>
      </dgm:t>
    </dgm:pt>
    <dgm:pt modelId="{5BB644BF-4E1A-48A4-BEC7-9522EF863CDE}" type="sibTrans" cxnId="{E41FBC4D-0D6F-4B87-90A4-40D6DDF512A6}">
      <dgm:prSet/>
      <dgm:spPr/>
      <dgm:t>
        <a:bodyPr/>
        <a:lstStyle/>
        <a:p>
          <a:endParaRPr lang="en-GB"/>
        </a:p>
      </dgm:t>
    </dgm:pt>
    <dgm:pt modelId="{3A5C4827-B843-41AD-9B61-A9107D640816}">
      <dgm:prSet phldrT="[Text]"/>
      <dgm:spPr/>
      <dgm:t>
        <a:bodyPr/>
        <a:lstStyle/>
        <a:p>
          <a:r>
            <a:rPr lang="en-GB" dirty="0" smtClean="0"/>
            <a:t>2016 – A/RES/71/150 </a:t>
          </a:r>
          <a:endParaRPr lang="en-GB" dirty="0"/>
        </a:p>
      </dgm:t>
    </dgm:pt>
    <dgm:pt modelId="{1B32BBDA-7C22-4495-BE7F-8EF7E1E6C159}" type="parTrans" cxnId="{5956C52F-95F1-4805-91CE-896183474E50}">
      <dgm:prSet/>
      <dgm:spPr/>
      <dgm:t>
        <a:bodyPr/>
        <a:lstStyle/>
        <a:p>
          <a:endParaRPr lang="en-GB"/>
        </a:p>
      </dgm:t>
    </dgm:pt>
    <dgm:pt modelId="{50C0ECD8-074E-4B67-9C84-177F323A5297}" type="sibTrans" cxnId="{5956C52F-95F1-4805-91CE-896183474E50}">
      <dgm:prSet/>
      <dgm:spPr/>
      <dgm:t>
        <a:bodyPr/>
        <a:lstStyle/>
        <a:p>
          <a:endParaRPr lang="en-GB"/>
        </a:p>
      </dgm:t>
    </dgm:pt>
    <dgm:pt modelId="{A65E7FB9-0003-4ACA-B02A-447617E6CDE1}" type="pres">
      <dgm:prSet presAssocID="{DE15B7ED-AEBD-4B45-AF2F-1015B6514641}" presName="arrowDiagram" presStyleCnt="0">
        <dgm:presLayoutVars>
          <dgm:chMax val="5"/>
          <dgm:dir/>
          <dgm:resizeHandles val="exact"/>
        </dgm:presLayoutVars>
      </dgm:prSet>
      <dgm:spPr/>
    </dgm:pt>
    <dgm:pt modelId="{30D91A88-86E5-4A9F-866B-53A4EA2CA2C0}" type="pres">
      <dgm:prSet presAssocID="{DE15B7ED-AEBD-4B45-AF2F-1015B6514641}" presName="arrow" presStyleLbl="bgShp" presStyleIdx="0" presStyleCnt="1"/>
      <dgm:spPr/>
    </dgm:pt>
    <dgm:pt modelId="{41C28678-F956-4B4F-A10B-F27E54A50B75}" type="pres">
      <dgm:prSet presAssocID="{DE15B7ED-AEBD-4B45-AF2F-1015B6514641}" presName="arrowDiagram5" presStyleCnt="0"/>
      <dgm:spPr/>
    </dgm:pt>
    <dgm:pt modelId="{70A3A4C4-335E-405C-B03F-08A748A72CB9}" type="pres">
      <dgm:prSet presAssocID="{530C2C91-3F87-4915-9E9D-CC1CB5EC98DC}" presName="bullet5a" presStyleLbl="node1" presStyleIdx="0" presStyleCnt="5"/>
      <dgm:spPr/>
    </dgm:pt>
    <dgm:pt modelId="{B63FAF89-8A8C-4B57-ADF5-CE9EC4FBC7E6}" type="pres">
      <dgm:prSet presAssocID="{530C2C91-3F87-4915-9E9D-CC1CB5EC98DC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1BAF7-3CBC-483F-943F-6AD13DD798DB}" type="pres">
      <dgm:prSet presAssocID="{81D5B902-E11F-4835-B69B-366EEBFD24D8}" presName="bullet5b" presStyleLbl="node1" presStyleIdx="1" presStyleCnt="5"/>
      <dgm:spPr/>
    </dgm:pt>
    <dgm:pt modelId="{BD7EDCCD-80FE-4738-B350-D3F6E83B38C3}" type="pres">
      <dgm:prSet presAssocID="{81D5B902-E11F-4835-B69B-366EEBFD24D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A6CF16-8B79-4918-A262-0A5BD60E8A4C}" type="pres">
      <dgm:prSet presAssocID="{1B476209-615D-4914-BD8B-EE48A5C3CBD5}" presName="bullet5c" presStyleLbl="node1" presStyleIdx="2" presStyleCnt="5"/>
      <dgm:spPr/>
    </dgm:pt>
    <dgm:pt modelId="{6B2A7AAD-EA86-47FD-B234-C1D3DDC97300}" type="pres">
      <dgm:prSet presAssocID="{1B476209-615D-4914-BD8B-EE48A5C3CBD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6690CE-6C10-4071-9F5E-8DF1B4209BAF}" type="pres">
      <dgm:prSet presAssocID="{3C11F897-064C-458C-AB44-1C8940BA1A70}" presName="bullet5d" presStyleLbl="node1" presStyleIdx="3" presStyleCnt="5"/>
      <dgm:spPr/>
    </dgm:pt>
    <dgm:pt modelId="{955D9FF3-5039-4F35-9567-C6EB9AA3FE61}" type="pres">
      <dgm:prSet presAssocID="{3C11F897-064C-458C-AB44-1C8940BA1A70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77CCD2-BC94-4263-A2DF-1AA556B6476F}" type="pres">
      <dgm:prSet presAssocID="{3A5C4827-B843-41AD-9B61-A9107D640816}" presName="bullet5e" presStyleLbl="node1" presStyleIdx="4" presStyleCnt="5"/>
      <dgm:spPr/>
    </dgm:pt>
    <dgm:pt modelId="{7BBA056A-07E8-4CB1-BED0-B93F31A8C7E3}" type="pres">
      <dgm:prSet presAssocID="{3A5C4827-B843-41AD-9B61-A9107D64081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B110EF-9DB2-104E-BF24-8DC4D3E2183A}" type="presOf" srcId="{81D5B902-E11F-4835-B69B-366EEBFD24D8}" destId="{BD7EDCCD-80FE-4738-B350-D3F6E83B38C3}" srcOrd="0" destOrd="0" presId="urn:microsoft.com/office/officeart/2005/8/layout/arrow2"/>
    <dgm:cxn modelId="{5956C52F-95F1-4805-91CE-896183474E50}" srcId="{DE15B7ED-AEBD-4B45-AF2F-1015B6514641}" destId="{3A5C4827-B843-41AD-9B61-A9107D640816}" srcOrd="4" destOrd="0" parTransId="{1B32BBDA-7C22-4495-BE7F-8EF7E1E6C159}" sibTransId="{50C0ECD8-074E-4B67-9C84-177F323A5297}"/>
    <dgm:cxn modelId="{87CC91E4-A222-AA44-9A16-20413A2B19D5}" type="presOf" srcId="{1B476209-615D-4914-BD8B-EE48A5C3CBD5}" destId="{6B2A7AAD-EA86-47FD-B234-C1D3DDC97300}" srcOrd="0" destOrd="0" presId="urn:microsoft.com/office/officeart/2005/8/layout/arrow2"/>
    <dgm:cxn modelId="{B4D2538B-F1D1-4265-B105-DECCC8CEB3F0}" srcId="{DE15B7ED-AEBD-4B45-AF2F-1015B6514641}" destId="{1B476209-615D-4914-BD8B-EE48A5C3CBD5}" srcOrd="2" destOrd="0" parTransId="{83B5256B-F258-4C8A-8801-C0337BCECA62}" sibTransId="{FB77CAA6-775E-46BF-9708-BC2DAA844FB2}"/>
    <dgm:cxn modelId="{258FA0C1-70B4-5F42-9153-63BD060B3D26}" type="presOf" srcId="{530C2C91-3F87-4915-9E9D-CC1CB5EC98DC}" destId="{B63FAF89-8A8C-4B57-ADF5-CE9EC4FBC7E6}" srcOrd="0" destOrd="0" presId="urn:microsoft.com/office/officeart/2005/8/layout/arrow2"/>
    <dgm:cxn modelId="{E41FBC4D-0D6F-4B87-90A4-40D6DDF512A6}" srcId="{DE15B7ED-AEBD-4B45-AF2F-1015B6514641}" destId="{3C11F897-064C-458C-AB44-1C8940BA1A70}" srcOrd="3" destOrd="0" parTransId="{DA44BC46-649E-41AC-BA71-85FB06106519}" sibTransId="{5BB644BF-4E1A-48A4-BEC7-9522EF863CDE}"/>
    <dgm:cxn modelId="{23E96C91-A4B6-6640-84E1-0D3EE60D7F06}" type="presOf" srcId="{3A5C4827-B843-41AD-9B61-A9107D640816}" destId="{7BBA056A-07E8-4CB1-BED0-B93F31A8C7E3}" srcOrd="0" destOrd="0" presId="urn:microsoft.com/office/officeart/2005/8/layout/arrow2"/>
    <dgm:cxn modelId="{EAB5DFF7-0AC4-443F-BA5E-23411A4C942D}" srcId="{DE15B7ED-AEBD-4B45-AF2F-1015B6514641}" destId="{530C2C91-3F87-4915-9E9D-CC1CB5EC98DC}" srcOrd="0" destOrd="0" parTransId="{F589D742-4112-4E24-9E22-A6F94A02DD60}" sibTransId="{290279DB-700F-4976-953A-3D1A12200850}"/>
    <dgm:cxn modelId="{80E15518-4541-40CD-BD49-8CB4EB57DC9F}" srcId="{DE15B7ED-AEBD-4B45-AF2F-1015B6514641}" destId="{81D5B902-E11F-4835-B69B-366EEBFD24D8}" srcOrd="1" destOrd="0" parTransId="{36635D94-ABA6-48C9-92AD-79509C5A5380}" sibTransId="{34966A95-4B6D-4224-AF22-A3DE1A839145}"/>
    <dgm:cxn modelId="{D9DA338B-D6E7-6049-88AC-0E6B5C09954B}" type="presOf" srcId="{DE15B7ED-AEBD-4B45-AF2F-1015B6514641}" destId="{A65E7FB9-0003-4ACA-B02A-447617E6CDE1}" srcOrd="0" destOrd="0" presId="urn:microsoft.com/office/officeart/2005/8/layout/arrow2"/>
    <dgm:cxn modelId="{7471CC3E-C318-534B-A439-9341C73C8BE4}" type="presOf" srcId="{3C11F897-064C-458C-AB44-1C8940BA1A70}" destId="{955D9FF3-5039-4F35-9567-C6EB9AA3FE61}" srcOrd="0" destOrd="0" presId="urn:microsoft.com/office/officeart/2005/8/layout/arrow2"/>
    <dgm:cxn modelId="{B859D3B4-5B3B-834E-89E2-E4B3CE6826CE}" type="presParOf" srcId="{A65E7FB9-0003-4ACA-B02A-447617E6CDE1}" destId="{30D91A88-86E5-4A9F-866B-53A4EA2CA2C0}" srcOrd="0" destOrd="0" presId="urn:microsoft.com/office/officeart/2005/8/layout/arrow2"/>
    <dgm:cxn modelId="{0F7106BE-67E3-A24C-8ABD-66031E98B642}" type="presParOf" srcId="{A65E7FB9-0003-4ACA-B02A-447617E6CDE1}" destId="{41C28678-F956-4B4F-A10B-F27E54A50B75}" srcOrd="1" destOrd="0" presId="urn:microsoft.com/office/officeart/2005/8/layout/arrow2"/>
    <dgm:cxn modelId="{39F48B27-31B0-284D-9D57-8D0121E9281D}" type="presParOf" srcId="{41C28678-F956-4B4F-A10B-F27E54A50B75}" destId="{70A3A4C4-335E-405C-B03F-08A748A72CB9}" srcOrd="0" destOrd="0" presId="urn:microsoft.com/office/officeart/2005/8/layout/arrow2"/>
    <dgm:cxn modelId="{B141C694-7B20-4144-80B5-26CDFEDBC482}" type="presParOf" srcId="{41C28678-F956-4B4F-A10B-F27E54A50B75}" destId="{B63FAF89-8A8C-4B57-ADF5-CE9EC4FBC7E6}" srcOrd="1" destOrd="0" presId="urn:microsoft.com/office/officeart/2005/8/layout/arrow2"/>
    <dgm:cxn modelId="{9DA2CDD8-6580-8B41-9529-88708FE6EAEC}" type="presParOf" srcId="{41C28678-F956-4B4F-A10B-F27E54A50B75}" destId="{3281BAF7-3CBC-483F-943F-6AD13DD798DB}" srcOrd="2" destOrd="0" presId="urn:microsoft.com/office/officeart/2005/8/layout/arrow2"/>
    <dgm:cxn modelId="{6AC48751-005C-5C49-8F5D-3C7E3BC390D3}" type="presParOf" srcId="{41C28678-F956-4B4F-A10B-F27E54A50B75}" destId="{BD7EDCCD-80FE-4738-B350-D3F6E83B38C3}" srcOrd="3" destOrd="0" presId="urn:microsoft.com/office/officeart/2005/8/layout/arrow2"/>
    <dgm:cxn modelId="{65E97C98-C2DE-8640-8BE6-5BD57B267FBE}" type="presParOf" srcId="{41C28678-F956-4B4F-A10B-F27E54A50B75}" destId="{D6A6CF16-8B79-4918-A262-0A5BD60E8A4C}" srcOrd="4" destOrd="0" presId="urn:microsoft.com/office/officeart/2005/8/layout/arrow2"/>
    <dgm:cxn modelId="{8F0C11C0-13E7-E242-A660-BEF3A8586982}" type="presParOf" srcId="{41C28678-F956-4B4F-A10B-F27E54A50B75}" destId="{6B2A7AAD-EA86-47FD-B234-C1D3DDC97300}" srcOrd="5" destOrd="0" presId="urn:microsoft.com/office/officeart/2005/8/layout/arrow2"/>
    <dgm:cxn modelId="{4EF3C52E-6801-8A4C-A344-2DE79F7B76A3}" type="presParOf" srcId="{41C28678-F956-4B4F-A10B-F27E54A50B75}" destId="{476690CE-6C10-4071-9F5E-8DF1B4209BAF}" srcOrd="6" destOrd="0" presId="urn:microsoft.com/office/officeart/2005/8/layout/arrow2"/>
    <dgm:cxn modelId="{ACF7CD21-C8EC-9641-95FB-FEFA7505B79E}" type="presParOf" srcId="{41C28678-F956-4B4F-A10B-F27E54A50B75}" destId="{955D9FF3-5039-4F35-9567-C6EB9AA3FE61}" srcOrd="7" destOrd="0" presId="urn:microsoft.com/office/officeart/2005/8/layout/arrow2"/>
    <dgm:cxn modelId="{0258BDA2-3E7E-7344-B5F5-1DEDF2185B52}" type="presParOf" srcId="{41C28678-F956-4B4F-A10B-F27E54A50B75}" destId="{C177CCD2-BC94-4263-A2DF-1AA556B6476F}" srcOrd="8" destOrd="0" presId="urn:microsoft.com/office/officeart/2005/8/layout/arrow2"/>
    <dgm:cxn modelId="{D4665F21-4557-3343-B335-AA4D549C2448}" type="presParOf" srcId="{41C28678-F956-4B4F-A10B-F27E54A50B75}" destId="{7BBA056A-07E8-4CB1-BED0-B93F31A8C7E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4411F-EB5A-4CA5-B588-FE18ECFFCD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586A02-F6DD-4626-B8BF-03B1D61B0DC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Right to an equitable and reasonable utilization</a:t>
          </a:r>
          <a:endParaRPr lang="en-GB" dirty="0">
            <a:solidFill>
              <a:schemeClr val="bg1"/>
            </a:solidFill>
          </a:endParaRPr>
        </a:p>
      </dgm:t>
    </dgm:pt>
    <dgm:pt modelId="{B7F7F9E5-75EF-42B4-83EC-4B22C807596F}" type="parTrans" cxnId="{62247FEE-5017-4E20-BBBB-1FC6FA68CF9F}">
      <dgm:prSet/>
      <dgm:spPr/>
      <dgm:t>
        <a:bodyPr/>
        <a:lstStyle/>
        <a:p>
          <a:endParaRPr lang="en-GB"/>
        </a:p>
      </dgm:t>
    </dgm:pt>
    <dgm:pt modelId="{152F9EC3-DA1C-47AA-895A-8A1D7FAAF59B}" type="sibTrans" cxnId="{62247FEE-5017-4E20-BBBB-1FC6FA68CF9F}">
      <dgm:prSet/>
      <dgm:spPr/>
      <dgm:t>
        <a:bodyPr/>
        <a:lstStyle/>
        <a:p>
          <a:endParaRPr lang="en-GB"/>
        </a:p>
      </dgm:t>
    </dgm:pt>
    <dgm:pt modelId="{CA2BA90D-187F-4997-8B05-13938A222048}">
      <dgm:prSet phldrT="[Text]"/>
      <dgm:spPr/>
      <dgm:t>
        <a:bodyPr/>
        <a:lstStyle/>
        <a:p>
          <a:r>
            <a:rPr lang="es-ES_tradnl" noProof="0" dirty="0" err="1" smtClean="0">
              <a:solidFill>
                <a:schemeClr val="bg1"/>
              </a:solidFill>
            </a:rPr>
            <a:t>Obligation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not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to</a:t>
          </a:r>
          <a:r>
            <a:rPr lang="es-ES_tradnl" noProof="0" dirty="0" smtClean="0">
              <a:solidFill>
                <a:schemeClr val="bg1"/>
              </a:solidFill>
            </a:rPr>
            <a:t> cause </a:t>
          </a:r>
          <a:r>
            <a:rPr lang="es-ES_tradnl" noProof="0" dirty="0" err="1" smtClean="0">
              <a:solidFill>
                <a:schemeClr val="bg1"/>
              </a:solidFill>
            </a:rPr>
            <a:t>significant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harm</a:t>
          </a:r>
          <a:endParaRPr lang="es-ES_tradnl" noProof="0" dirty="0">
            <a:solidFill>
              <a:schemeClr val="bg1"/>
            </a:solidFill>
          </a:endParaRPr>
        </a:p>
      </dgm:t>
    </dgm:pt>
    <dgm:pt modelId="{290D50BE-F6E3-4A75-B525-503FC329A5D7}" type="parTrans" cxnId="{7EAD2F84-1820-49BF-81F6-AACE5040D293}">
      <dgm:prSet/>
      <dgm:spPr/>
      <dgm:t>
        <a:bodyPr/>
        <a:lstStyle/>
        <a:p>
          <a:endParaRPr lang="en-GB"/>
        </a:p>
      </dgm:t>
    </dgm:pt>
    <dgm:pt modelId="{5A648A38-B7C9-4998-9536-94DCDA2A56D6}" type="sibTrans" cxnId="{7EAD2F84-1820-49BF-81F6-AACE5040D293}">
      <dgm:prSet/>
      <dgm:spPr/>
      <dgm:t>
        <a:bodyPr/>
        <a:lstStyle/>
        <a:p>
          <a:endParaRPr lang="en-GB"/>
        </a:p>
      </dgm:t>
    </dgm:pt>
    <dgm:pt modelId="{3CDC991A-18FA-428E-B9C4-69D439040EC0}" type="pres">
      <dgm:prSet presAssocID="{8E64411F-EB5A-4CA5-B588-FE18ECFFCD48}" presName="compositeShape" presStyleCnt="0">
        <dgm:presLayoutVars>
          <dgm:chMax val="7"/>
          <dgm:dir/>
          <dgm:resizeHandles val="exact"/>
        </dgm:presLayoutVars>
      </dgm:prSet>
      <dgm:spPr/>
    </dgm:pt>
    <dgm:pt modelId="{B35EE42E-1B5F-40DE-905F-B7C2E2CE6A0F}" type="pres">
      <dgm:prSet presAssocID="{81586A02-F6DD-4626-B8BF-03B1D61B0DCC}" presName="circ1" presStyleLbl="vennNode1" presStyleIdx="0" presStyleCnt="2"/>
      <dgm:spPr/>
      <dgm:t>
        <a:bodyPr/>
        <a:lstStyle/>
        <a:p>
          <a:endParaRPr lang="en-GB"/>
        </a:p>
      </dgm:t>
    </dgm:pt>
    <dgm:pt modelId="{B9B04EB3-ECEE-4CB9-85D8-C137AB4B32F4}" type="pres">
      <dgm:prSet presAssocID="{81586A02-F6DD-4626-B8BF-03B1D61B0D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15796A-E59C-4FDA-A9FE-E2C41FA05ED0}" type="pres">
      <dgm:prSet presAssocID="{CA2BA90D-187F-4997-8B05-13938A222048}" presName="circ2" presStyleLbl="vennNode1" presStyleIdx="1" presStyleCnt="2"/>
      <dgm:spPr/>
      <dgm:t>
        <a:bodyPr/>
        <a:lstStyle/>
        <a:p>
          <a:endParaRPr lang="en-GB"/>
        </a:p>
      </dgm:t>
    </dgm:pt>
    <dgm:pt modelId="{D0F06362-1915-4EC1-8D71-1672BA88ACE3}" type="pres">
      <dgm:prSet presAssocID="{CA2BA90D-187F-4997-8B05-13938A2220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AD2F84-1820-49BF-81F6-AACE5040D293}" srcId="{8E64411F-EB5A-4CA5-B588-FE18ECFFCD48}" destId="{CA2BA90D-187F-4997-8B05-13938A222048}" srcOrd="1" destOrd="0" parTransId="{290D50BE-F6E3-4A75-B525-503FC329A5D7}" sibTransId="{5A648A38-B7C9-4998-9536-94DCDA2A56D6}"/>
    <dgm:cxn modelId="{A5EF0264-7982-794F-99D1-79BF84F7E074}" type="presOf" srcId="{81586A02-F6DD-4626-B8BF-03B1D61B0DCC}" destId="{B35EE42E-1B5F-40DE-905F-B7C2E2CE6A0F}" srcOrd="0" destOrd="0" presId="urn:microsoft.com/office/officeart/2005/8/layout/venn1"/>
    <dgm:cxn modelId="{D6ECC36F-EF23-754B-B319-44780BC16BAF}" type="presOf" srcId="{8E64411F-EB5A-4CA5-B588-FE18ECFFCD48}" destId="{3CDC991A-18FA-428E-B9C4-69D439040EC0}" srcOrd="0" destOrd="0" presId="urn:microsoft.com/office/officeart/2005/8/layout/venn1"/>
    <dgm:cxn modelId="{07EDD8CD-33F7-BE40-AAB2-2AA224F78374}" type="presOf" srcId="{81586A02-F6DD-4626-B8BF-03B1D61B0DCC}" destId="{B9B04EB3-ECEE-4CB9-85D8-C137AB4B32F4}" srcOrd="1" destOrd="0" presId="urn:microsoft.com/office/officeart/2005/8/layout/venn1"/>
    <dgm:cxn modelId="{6EA253A2-5460-2744-A767-7DBE9A60F94B}" type="presOf" srcId="{CA2BA90D-187F-4997-8B05-13938A222048}" destId="{EE15796A-E59C-4FDA-A9FE-E2C41FA05ED0}" srcOrd="0" destOrd="0" presId="urn:microsoft.com/office/officeart/2005/8/layout/venn1"/>
    <dgm:cxn modelId="{62247FEE-5017-4E20-BBBB-1FC6FA68CF9F}" srcId="{8E64411F-EB5A-4CA5-B588-FE18ECFFCD48}" destId="{81586A02-F6DD-4626-B8BF-03B1D61B0DCC}" srcOrd="0" destOrd="0" parTransId="{B7F7F9E5-75EF-42B4-83EC-4B22C807596F}" sibTransId="{152F9EC3-DA1C-47AA-895A-8A1D7FAAF59B}"/>
    <dgm:cxn modelId="{63C264EF-6A7C-6642-9F36-88895FDCD1A8}" type="presOf" srcId="{CA2BA90D-187F-4997-8B05-13938A222048}" destId="{D0F06362-1915-4EC1-8D71-1672BA88ACE3}" srcOrd="1" destOrd="0" presId="urn:microsoft.com/office/officeart/2005/8/layout/venn1"/>
    <dgm:cxn modelId="{3B478C9D-CB70-054F-8DAB-C28D378E6204}" type="presParOf" srcId="{3CDC991A-18FA-428E-B9C4-69D439040EC0}" destId="{B35EE42E-1B5F-40DE-905F-B7C2E2CE6A0F}" srcOrd="0" destOrd="0" presId="urn:microsoft.com/office/officeart/2005/8/layout/venn1"/>
    <dgm:cxn modelId="{F41677B8-B2A0-C242-BA91-C9F666086AE1}" type="presParOf" srcId="{3CDC991A-18FA-428E-B9C4-69D439040EC0}" destId="{B9B04EB3-ECEE-4CB9-85D8-C137AB4B32F4}" srcOrd="1" destOrd="0" presId="urn:microsoft.com/office/officeart/2005/8/layout/venn1"/>
    <dgm:cxn modelId="{0F90967C-E5CC-F244-8F4A-FFB474151490}" type="presParOf" srcId="{3CDC991A-18FA-428E-B9C4-69D439040EC0}" destId="{EE15796A-E59C-4FDA-A9FE-E2C41FA05ED0}" srcOrd="2" destOrd="0" presId="urn:microsoft.com/office/officeart/2005/8/layout/venn1"/>
    <dgm:cxn modelId="{261499CC-6AD7-AB43-ABC3-374AE333B1F9}" type="presParOf" srcId="{3CDC991A-18FA-428E-B9C4-69D439040EC0}" destId="{D0F06362-1915-4EC1-8D71-1672BA88ACE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EF0624-C04D-4342-A23D-23A5723C6CB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772A32-14E5-48C7-8123-E1DEAFD34C9C}">
      <dgm:prSet phldrT="[Text]"/>
      <dgm:spPr/>
      <dgm:t>
        <a:bodyPr/>
        <a:lstStyle/>
        <a:p>
          <a:r>
            <a:rPr lang="es-ES_tradnl" noProof="0" dirty="0" err="1" smtClean="0"/>
            <a:t>Factors</a:t>
          </a:r>
          <a:r>
            <a:rPr lang="es-ES_tradnl" noProof="0" dirty="0" smtClean="0"/>
            <a:t> </a:t>
          </a:r>
          <a:r>
            <a:rPr lang="es-ES_tradnl" noProof="0" dirty="0" err="1" smtClean="0"/>
            <a:t>to</a:t>
          </a:r>
          <a:r>
            <a:rPr lang="es-ES_tradnl" noProof="0" dirty="0" smtClean="0"/>
            <a:t> be </a:t>
          </a:r>
          <a:r>
            <a:rPr lang="es-ES_tradnl" noProof="0" dirty="0" err="1" smtClean="0"/>
            <a:t>considered</a:t>
          </a:r>
          <a:r>
            <a:rPr lang="es-ES_tradnl" noProof="0" dirty="0" smtClean="0"/>
            <a:t> </a:t>
          </a:r>
          <a:r>
            <a:rPr lang="es-ES_tradnl" noProof="0" dirty="0" err="1" smtClean="0"/>
            <a:t>together</a:t>
          </a:r>
          <a:r>
            <a:rPr lang="es-ES_tradnl" noProof="0" dirty="0" smtClean="0"/>
            <a:t> </a:t>
          </a:r>
          <a:endParaRPr lang="es-ES_tradnl" noProof="0" dirty="0"/>
        </a:p>
      </dgm:t>
    </dgm:pt>
    <dgm:pt modelId="{7CAE013D-848F-4D9C-BEFB-72035C9A4224}" type="parTrans" cxnId="{FFA5CB86-1634-4241-B488-D42DB34AD287}">
      <dgm:prSet/>
      <dgm:spPr/>
      <dgm:t>
        <a:bodyPr/>
        <a:lstStyle/>
        <a:p>
          <a:endParaRPr lang="en-GB"/>
        </a:p>
      </dgm:t>
    </dgm:pt>
    <dgm:pt modelId="{16F17C34-FA68-45DD-A817-21EB61AAB4BB}" type="sibTrans" cxnId="{FFA5CB86-1634-4241-B488-D42DB34AD287}">
      <dgm:prSet/>
      <dgm:spPr/>
      <dgm:t>
        <a:bodyPr/>
        <a:lstStyle/>
        <a:p>
          <a:endParaRPr lang="en-GB"/>
        </a:p>
      </dgm:t>
    </dgm:pt>
    <dgm:pt modelId="{EEEC4686-6083-44D2-890F-D533B2A6AEED}">
      <dgm:prSet phldrT="[Text]"/>
      <dgm:spPr/>
      <dgm:t>
        <a:bodyPr/>
        <a:lstStyle/>
        <a:p>
          <a:r>
            <a:rPr lang="es-ES_tradnl" noProof="0" dirty="0" err="1" smtClean="0"/>
            <a:t>Population</a:t>
          </a:r>
          <a:endParaRPr lang="es-ES_tradnl" noProof="0" dirty="0"/>
        </a:p>
      </dgm:t>
    </dgm:pt>
    <dgm:pt modelId="{665C4011-9261-4565-A9C2-5B111DFE6E10}" type="parTrans" cxnId="{B92900DF-6B1A-4985-A40B-83942C8E05E2}">
      <dgm:prSet/>
      <dgm:spPr/>
      <dgm:t>
        <a:bodyPr/>
        <a:lstStyle/>
        <a:p>
          <a:endParaRPr lang="en-GB"/>
        </a:p>
      </dgm:t>
    </dgm:pt>
    <dgm:pt modelId="{50876D0E-3678-4FE6-B9B4-7A99D1F6157A}" type="sibTrans" cxnId="{B92900DF-6B1A-4985-A40B-83942C8E05E2}">
      <dgm:prSet/>
      <dgm:spPr/>
      <dgm:t>
        <a:bodyPr/>
        <a:lstStyle/>
        <a:p>
          <a:endParaRPr lang="en-GB"/>
        </a:p>
      </dgm:t>
    </dgm:pt>
    <dgm:pt modelId="{DBDC3482-D8AF-4A59-8652-1A957146E963}">
      <dgm:prSet phldrT="[Text]"/>
      <dgm:spPr/>
      <dgm:t>
        <a:bodyPr/>
        <a:lstStyle/>
        <a:p>
          <a:r>
            <a:rPr lang="es-ES_tradnl" noProof="0" dirty="0" smtClean="0"/>
            <a:t>Socio-</a:t>
          </a:r>
          <a:r>
            <a:rPr lang="es-ES_tradnl" noProof="0" dirty="0" err="1" smtClean="0"/>
            <a:t>economic</a:t>
          </a:r>
          <a:r>
            <a:rPr lang="es-ES_tradnl" noProof="0" dirty="0" smtClean="0"/>
            <a:t> </a:t>
          </a:r>
          <a:r>
            <a:rPr lang="es-ES_tradnl" noProof="0" dirty="0" err="1" smtClean="0"/>
            <a:t>needs</a:t>
          </a:r>
          <a:endParaRPr lang="es-ES_tradnl" noProof="0" dirty="0"/>
        </a:p>
      </dgm:t>
    </dgm:pt>
    <dgm:pt modelId="{A83E5A80-830E-4CBF-B361-EDB0CE6B5E02}" type="parTrans" cxnId="{A0F0F894-6C7F-470E-BC4B-E1092C4D0E9F}">
      <dgm:prSet/>
      <dgm:spPr/>
      <dgm:t>
        <a:bodyPr/>
        <a:lstStyle/>
        <a:p>
          <a:endParaRPr lang="en-GB"/>
        </a:p>
      </dgm:t>
    </dgm:pt>
    <dgm:pt modelId="{F2E9656C-1AD3-4628-8494-77EDD39763A8}" type="sibTrans" cxnId="{A0F0F894-6C7F-470E-BC4B-E1092C4D0E9F}">
      <dgm:prSet/>
      <dgm:spPr/>
      <dgm:t>
        <a:bodyPr/>
        <a:lstStyle/>
        <a:p>
          <a:endParaRPr lang="en-GB"/>
        </a:p>
      </dgm:t>
    </dgm:pt>
    <dgm:pt modelId="{88C8B29F-EDE3-4EA3-871B-4E60A46246DD}">
      <dgm:prSet phldrT="[Text]"/>
      <dgm:spPr/>
      <dgm:t>
        <a:bodyPr/>
        <a:lstStyle/>
        <a:p>
          <a:r>
            <a:rPr lang="es-ES_tradnl" noProof="0" dirty="0" smtClean="0"/>
            <a:t>Natural </a:t>
          </a:r>
          <a:r>
            <a:rPr lang="es-ES_tradnl" noProof="0" dirty="0" err="1" smtClean="0"/>
            <a:t>characteristics</a:t>
          </a:r>
          <a:endParaRPr lang="es-ES_tradnl" noProof="0" dirty="0"/>
        </a:p>
      </dgm:t>
    </dgm:pt>
    <dgm:pt modelId="{C7DA3833-3BB9-4220-B6C1-4890C6731830}" type="parTrans" cxnId="{F8ACCCF8-62BA-4B25-8718-97436CECD25D}">
      <dgm:prSet/>
      <dgm:spPr/>
      <dgm:t>
        <a:bodyPr/>
        <a:lstStyle/>
        <a:p>
          <a:endParaRPr lang="en-GB"/>
        </a:p>
      </dgm:t>
    </dgm:pt>
    <dgm:pt modelId="{02A84D87-1BC8-43EA-817C-0288ADCCC469}" type="sibTrans" cxnId="{F8ACCCF8-62BA-4B25-8718-97436CECD25D}">
      <dgm:prSet/>
      <dgm:spPr/>
      <dgm:t>
        <a:bodyPr/>
        <a:lstStyle/>
        <a:p>
          <a:endParaRPr lang="en-GB"/>
        </a:p>
      </dgm:t>
    </dgm:pt>
    <dgm:pt modelId="{11D9C381-A373-41A4-8E35-64915B2888A7}">
      <dgm:prSet phldrT="[Text]"/>
      <dgm:spPr>
        <a:solidFill>
          <a:srgbClr val="00B050"/>
        </a:solidFill>
      </dgm:spPr>
      <dgm:t>
        <a:bodyPr/>
        <a:lstStyle/>
        <a:p>
          <a:r>
            <a:rPr lang="es-ES_tradnl" noProof="0" dirty="0" err="1" smtClean="0"/>
            <a:t>Contribution</a:t>
          </a:r>
          <a:r>
            <a:rPr lang="es-ES_tradnl" noProof="0" dirty="0" smtClean="0"/>
            <a:t> </a:t>
          </a:r>
          <a:r>
            <a:rPr lang="es-ES_tradnl" noProof="0" dirty="0" err="1" smtClean="0"/>
            <a:t>to</a:t>
          </a:r>
          <a:r>
            <a:rPr lang="es-ES_tradnl" noProof="0" dirty="0" smtClean="0"/>
            <a:t> </a:t>
          </a:r>
          <a:r>
            <a:rPr lang="es-ES_tradnl" noProof="0" dirty="0" err="1" smtClean="0"/>
            <a:t>formation</a:t>
          </a:r>
          <a:r>
            <a:rPr lang="es-ES_tradnl" noProof="0" dirty="0" smtClean="0"/>
            <a:t> and </a:t>
          </a:r>
          <a:r>
            <a:rPr lang="es-ES_tradnl" noProof="0" dirty="0" err="1" smtClean="0"/>
            <a:t>recharge</a:t>
          </a:r>
          <a:endParaRPr lang="es-ES_tradnl" noProof="0" dirty="0"/>
        </a:p>
      </dgm:t>
    </dgm:pt>
    <dgm:pt modelId="{B8455C16-4BB8-4EB8-B3BC-5B9152674622}" type="parTrans" cxnId="{93E2659A-1D74-4528-9225-03D2586E74ED}">
      <dgm:prSet/>
      <dgm:spPr/>
      <dgm:t>
        <a:bodyPr/>
        <a:lstStyle/>
        <a:p>
          <a:endParaRPr lang="en-GB"/>
        </a:p>
      </dgm:t>
    </dgm:pt>
    <dgm:pt modelId="{B13B28F7-8539-4112-96F4-C04F6B23C32B}" type="sibTrans" cxnId="{93E2659A-1D74-4528-9225-03D2586E74ED}">
      <dgm:prSet/>
      <dgm:spPr/>
      <dgm:t>
        <a:bodyPr/>
        <a:lstStyle/>
        <a:p>
          <a:endParaRPr lang="en-GB"/>
        </a:p>
      </dgm:t>
    </dgm:pt>
    <dgm:pt modelId="{863B3CAA-EC3B-49B1-9F42-0EABAD9AFC1B}">
      <dgm:prSet phldrT="[Text]"/>
      <dgm:spPr/>
      <dgm:t>
        <a:bodyPr/>
        <a:lstStyle/>
        <a:p>
          <a:r>
            <a:rPr lang="es-ES_tradnl" noProof="0" dirty="0" smtClean="0"/>
            <a:t>Actual and </a:t>
          </a:r>
          <a:r>
            <a:rPr lang="es-ES_tradnl" noProof="0" dirty="0" err="1" smtClean="0"/>
            <a:t>potential</a:t>
          </a:r>
          <a:r>
            <a:rPr lang="es-ES_tradnl" noProof="0" dirty="0" smtClean="0"/>
            <a:t> use</a:t>
          </a:r>
          <a:endParaRPr lang="es-ES_tradnl" noProof="0" dirty="0"/>
        </a:p>
      </dgm:t>
    </dgm:pt>
    <dgm:pt modelId="{700E61FD-6A13-4B38-9F97-E3913318A84E}" type="parTrans" cxnId="{5E26C96C-BFFF-456C-815F-739F243F24CF}">
      <dgm:prSet/>
      <dgm:spPr/>
      <dgm:t>
        <a:bodyPr/>
        <a:lstStyle/>
        <a:p>
          <a:endParaRPr lang="en-GB"/>
        </a:p>
      </dgm:t>
    </dgm:pt>
    <dgm:pt modelId="{348EE7A3-E7C6-4808-9353-195311FA637C}" type="sibTrans" cxnId="{5E26C96C-BFFF-456C-815F-739F243F24CF}">
      <dgm:prSet/>
      <dgm:spPr/>
      <dgm:t>
        <a:bodyPr/>
        <a:lstStyle/>
        <a:p>
          <a:endParaRPr lang="en-GB"/>
        </a:p>
      </dgm:t>
    </dgm:pt>
    <dgm:pt modelId="{1C8721B7-325B-4080-9F48-C4A33AC74DC9}">
      <dgm:prSet phldrT="[Text]"/>
      <dgm:spPr/>
      <dgm:t>
        <a:bodyPr/>
        <a:lstStyle/>
        <a:p>
          <a:r>
            <a:rPr lang="es-ES_tradnl" noProof="0" dirty="0" err="1" smtClean="0"/>
            <a:t>Transboundary</a:t>
          </a:r>
          <a:r>
            <a:rPr lang="es-ES_tradnl" noProof="0" dirty="0" smtClean="0"/>
            <a:t> </a:t>
          </a:r>
          <a:r>
            <a:rPr lang="es-ES_tradnl" noProof="0" dirty="0" err="1" smtClean="0"/>
            <a:t>impact</a:t>
          </a:r>
          <a:endParaRPr lang="es-ES_tradnl" noProof="0" dirty="0"/>
        </a:p>
      </dgm:t>
    </dgm:pt>
    <dgm:pt modelId="{B5987581-1498-430F-86A9-D403F85576AF}" type="parTrans" cxnId="{23FA7014-6FBD-4DE0-9E3C-C763573BC6FD}">
      <dgm:prSet/>
      <dgm:spPr/>
      <dgm:t>
        <a:bodyPr/>
        <a:lstStyle/>
        <a:p>
          <a:endParaRPr lang="en-GB"/>
        </a:p>
      </dgm:t>
    </dgm:pt>
    <dgm:pt modelId="{09BCEAAF-51B5-4178-8311-481A96350CD3}" type="sibTrans" cxnId="{23FA7014-6FBD-4DE0-9E3C-C763573BC6FD}">
      <dgm:prSet/>
      <dgm:spPr/>
      <dgm:t>
        <a:bodyPr/>
        <a:lstStyle/>
        <a:p>
          <a:endParaRPr lang="en-GB"/>
        </a:p>
      </dgm:t>
    </dgm:pt>
    <dgm:pt modelId="{DFF1A50B-95D9-419A-9C6F-1176E6F44A7E}">
      <dgm:prSet phldrT="[Text]"/>
      <dgm:spPr/>
      <dgm:t>
        <a:bodyPr/>
        <a:lstStyle/>
        <a:p>
          <a:r>
            <a:rPr lang="es-ES_tradnl" noProof="0" dirty="0" err="1" smtClean="0"/>
            <a:t>Availability</a:t>
          </a:r>
          <a:r>
            <a:rPr lang="es-ES_tradnl" noProof="0" dirty="0" smtClean="0"/>
            <a:t> of </a:t>
          </a:r>
          <a:r>
            <a:rPr lang="es-ES_tradnl" noProof="0" dirty="0" err="1" smtClean="0"/>
            <a:t>alternatives</a:t>
          </a:r>
          <a:endParaRPr lang="es-ES_tradnl" noProof="0" dirty="0"/>
        </a:p>
      </dgm:t>
    </dgm:pt>
    <dgm:pt modelId="{2DF2B5B7-A351-4B7E-B1FA-363BDF33DE99}" type="parTrans" cxnId="{C677C920-AA7F-4E2D-852C-48A5328F101B}">
      <dgm:prSet/>
      <dgm:spPr/>
      <dgm:t>
        <a:bodyPr/>
        <a:lstStyle/>
        <a:p>
          <a:endParaRPr lang="en-GB"/>
        </a:p>
      </dgm:t>
    </dgm:pt>
    <dgm:pt modelId="{0812323D-46FB-4755-9583-C12773ADF788}" type="sibTrans" cxnId="{C677C920-AA7F-4E2D-852C-48A5328F101B}">
      <dgm:prSet/>
      <dgm:spPr/>
      <dgm:t>
        <a:bodyPr/>
        <a:lstStyle/>
        <a:p>
          <a:endParaRPr lang="en-GB"/>
        </a:p>
      </dgm:t>
    </dgm:pt>
    <dgm:pt modelId="{30CA0D29-FC05-4566-AE5E-1F69BAE3B5ED}">
      <dgm:prSet phldrT="[Text]"/>
      <dgm:spPr/>
      <dgm:t>
        <a:bodyPr/>
        <a:lstStyle/>
        <a:p>
          <a:r>
            <a:rPr lang="es-ES_tradnl" noProof="0" dirty="0" err="1" smtClean="0"/>
            <a:t>Cost</a:t>
          </a:r>
          <a:r>
            <a:rPr lang="es-ES_tradnl" noProof="0" dirty="0" smtClean="0"/>
            <a:t>/</a:t>
          </a:r>
          <a:r>
            <a:rPr lang="es-ES_tradnl" noProof="0" dirty="0" err="1" smtClean="0"/>
            <a:t>benefit</a:t>
          </a:r>
          <a:r>
            <a:rPr lang="es-ES_tradnl" noProof="0" dirty="0" smtClean="0"/>
            <a:t> </a:t>
          </a:r>
          <a:r>
            <a:rPr lang="es-ES_tradnl" noProof="0" dirty="0" err="1" smtClean="0"/>
            <a:t>analyis</a:t>
          </a:r>
          <a:endParaRPr lang="es-ES_tradnl" noProof="0" dirty="0"/>
        </a:p>
      </dgm:t>
    </dgm:pt>
    <dgm:pt modelId="{B1DA5BD9-5324-4ED4-89D3-0A69B9874A23}" type="parTrans" cxnId="{F8393A8F-9F73-4B35-8FBB-A5E90391B6DE}">
      <dgm:prSet/>
      <dgm:spPr/>
      <dgm:t>
        <a:bodyPr/>
        <a:lstStyle/>
        <a:p>
          <a:endParaRPr lang="en-GB"/>
        </a:p>
      </dgm:t>
    </dgm:pt>
    <dgm:pt modelId="{A867E528-38F9-4C73-922D-897C44D59254}" type="sibTrans" cxnId="{F8393A8F-9F73-4B35-8FBB-A5E90391B6DE}">
      <dgm:prSet/>
      <dgm:spPr/>
      <dgm:t>
        <a:bodyPr/>
        <a:lstStyle/>
        <a:p>
          <a:endParaRPr lang="en-GB"/>
        </a:p>
      </dgm:t>
    </dgm:pt>
    <dgm:pt modelId="{FAEC6318-0F36-485B-8156-4A8C15BC8184}">
      <dgm:prSet phldrT="[Text]"/>
      <dgm:spPr>
        <a:solidFill>
          <a:srgbClr val="00B050"/>
        </a:solidFill>
      </dgm:spPr>
      <dgm:t>
        <a:bodyPr/>
        <a:lstStyle/>
        <a:p>
          <a:r>
            <a:rPr lang="es-ES_tradnl" noProof="0" dirty="0" err="1" smtClean="0"/>
            <a:t>Ecosystem</a:t>
          </a:r>
          <a:r>
            <a:rPr lang="es-ES_tradnl" noProof="0" dirty="0" smtClean="0"/>
            <a:t> </a:t>
          </a:r>
          <a:r>
            <a:rPr lang="es-ES_tradnl" noProof="0" dirty="0" err="1" smtClean="0"/>
            <a:t>requirements</a:t>
          </a:r>
          <a:endParaRPr lang="es-ES_tradnl" noProof="0" dirty="0"/>
        </a:p>
      </dgm:t>
    </dgm:pt>
    <dgm:pt modelId="{B59A20D8-0C73-425A-B42B-C7EDABD942AB}" type="parTrans" cxnId="{8864DCBA-C35C-47FD-AADE-0A055DB55B14}">
      <dgm:prSet/>
      <dgm:spPr/>
      <dgm:t>
        <a:bodyPr/>
        <a:lstStyle/>
        <a:p>
          <a:endParaRPr lang="en-GB"/>
        </a:p>
      </dgm:t>
    </dgm:pt>
    <dgm:pt modelId="{69370727-B845-4736-81C8-CEA38EF1B473}" type="sibTrans" cxnId="{8864DCBA-C35C-47FD-AADE-0A055DB55B14}">
      <dgm:prSet/>
      <dgm:spPr/>
      <dgm:t>
        <a:bodyPr/>
        <a:lstStyle/>
        <a:p>
          <a:endParaRPr lang="en-GB"/>
        </a:p>
      </dgm:t>
    </dgm:pt>
    <dgm:pt modelId="{91BF32E6-1CFA-4B19-BB57-9BEAC965B0C1}" type="pres">
      <dgm:prSet presAssocID="{F1EF0624-C04D-4342-A23D-23A5723C6C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FC0AEBD-746F-4EDD-B70A-2FF945258DAF}" type="pres">
      <dgm:prSet presAssocID="{75772A32-14E5-48C7-8123-E1DEAFD34C9C}" presName="centerShape" presStyleLbl="node0" presStyleIdx="0" presStyleCnt="1" custLinFactNeighborY="-5420"/>
      <dgm:spPr/>
      <dgm:t>
        <a:bodyPr/>
        <a:lstStyle/>
        <a:p>
          <a:endParaRPr lang="en-GB"/>
        </a:p>
      </dgm:t>
    </dgm:pt>
    <dgm:pt modelId="{7EB82DE6-00F1-4FE1-9696-3F8A77CACFE5}" type="pres">
      <dgm:prSet presAssocID="{665C4011-9261-4565-A9C2-5B111DFE6E10}" presName="parTrans" presStyleLbl="sibTrans2D1" presStyleIdx="0" presStyleCnt="9"/>
      <dgm:spPr/>
      <dgm:t>
        <a:bodyPr/>
        <a:lstStyle/>
        <a:p>
          <a:endParaRPr lang="es-ES_tradnl"/>
        </a:p>
      </dgm:t>
    </dgm:pt>
    <dgm:pt modelId="{7AB4D09E-24A9-4E67-9D74-17E7E7E4BD08}" type="pres">
      <dgm:prSet presAssocID="{665C4011-9261-4565-A9C2-5B111DFE6E10}" presName="connectorText" presStyleLbl="sibTrans2D1" presStyleIdx="0" presStyleCnt="9"/>
      <dgm:spPr/>
      <dgm:t>
        <a:bodyPr/>
        <a:lstStyle/>
        <a:p>
          <a:endParaRPr lang="es-ES_tradnl"/>
        </a:p>
      </dgm:t>
    </dgm:pt>
    <dgm:pt modelId="{8C30B30F-64E0-4613-9489-EC14FAA0AA84}" type="pres">
      <dgm:prSet presAssocID="{EEEC4686-6083-44D2-890F-D533B2A6AEE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EF2877D-A735-45CC-BE8F-E6839178E449}" type="pres">
      <dgm:prSet presAssocID="{A83E5A80-830E-4CBF-B361-EDB0CE6B5E02}" presName="parTrans" presStyleLbl="sibTrans2D1" presStyleIdx="1" presStyleCnt="9"/>
      <dgm:spPr/>
      <dgm:t>
        <a:bodyPr/>
        <a:lstStyle/>
        <a:p>
          <a:endParaRPr lang="es-ES_tradnl"/>
        </a:p>
      </dgm:t>
    </dgm:pt>
    <dgm:pt modelId="{05C07120-1ED3-4727-8214-D8FF5B416F15}" type="pres">
      <dgm:prSet presAssocID="{A83E5A80-830E-4CBF-B361-EDB0CE6B5E02}" presName="connectorText" presStyleLbl="sibTrans2D1" presStyleIdx="1" presStyleCnt="9"/>
      <dgm:spPr/>
      <dgm:t>
        <a:bodyPr/>
        <a:lstStyle/>
        <a:p>
          <a:endParaRPr lang="es-ES_tradnl"/>
        </a:p>
      </dgm:t>
    </dgm:pt>
    <dgm:pt modelId="{2E589B12-78A3-4799-A82D-9E6F7F1A2EF1}" type="pres">
      <dgm:prSet presAssocID="{DBDC3482-D8AF-4A59-8652-1A957146E963}" presName="node" presStyleLbl="node1" presStyleIdx="1" presStyleCnt="9" custRadScaleRad="103115" custRadScaleInc="-2370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A2CAF1C-1B52-4775-A2F8-A6BAF6354BAD}" type="pres">
      <dgm:prSet presAssocID="{C7DA3833-3BB9-4220-B6C1-4890C6731830}" presName="parTrans" presStyleLbl="sibTrans2D1" presStyleIdx="2" presStyleCnt="9"/>
      <dgm:spPr/>
      <dgm:t>
        <a:bodyPr/>
        <a:lstStyle/>
        <a:p>
          <a:endParaRPr lang="es-ES_tradnl"/>
        </a:p>
      </dgm:t>
    </dgm:pt>
    <dgm:pt modelId="{2B7E97E2-7CE7-4813-8319-9514422BA021}" type="pres">
      <dgm:prSet presAssocID="{C7DA3833-3BB9-4220-B6C1-4890C6731830}" presName="connectorText" presStyleLbl="sibTrans2D1" presStyleIdx="2" presStyleCnt="9"/>
      <dgm:spPr/>
      <dgm:t>
        <a:bodyPr/>
        <a:lstStyle/>
        <a:p>
          <a:endParaRPr lang="es-ES_tradnl"/>
        </a:p>
      </dgm:t>
    </dgm:pt>
    <dgm:pt modelId="{6319861A-BF1E-48F7-914C-7639E4E4980D}" type="pres">
      <dgm:prSet presAssocID="{88C8B29F-EDE3-4EA3-871B-4E60A46246DD}" presName="node" presStyleLbl="node1" presStyleIdx="2" presStyleCnt="9" custRadScaleRad="101226" custRadScaleInc="-48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F34976-83A1-459B-9F75-E12358859001}" type="pres">
      <dgm:prSet presAssocID="{B8455C16-4BB8-4EB8-B3BC-5B9152674622}" presName="parTrans" presStyleLbl="sibTrans2D1" presStyleIdx="3" presStyleCnt="9"/>
      <dgm:spPr/>
      <dgm:t>
        <a:bodyPr/>
        <a:lstStyle/>
        <a:p>
          <a:endParaRPr lang="es-ES_tradnl"/>
        </a:p>
      </dgm:t>
    </dgm:pt>
    <dgm:pt modelId="{7E726932-62B7-49DC-AB77-BBCCECA76354}" type="pres">
      <dgm:prSet presAssocID="{B8455C16-4BB8-4EB8-B3BC-5B9152674622}" presName="connectorText" presStyleLbl="sibTrans2D1" presStyleIdx="3" presStyleCnt="9"/>
      <dgm:spPr/>
      <dgm:t>
        <a:bodyPr/>
        <a:lstStyle/>
        <a:p>
          <a:endParaRPr lang="es-ES_tradnl"/>
        </a:p>
      </dgm:t>
    </dgm:pt>
    <dgm:pt modelId="{ADBBE93E-63BC-43AE-9414-2975B8B34D58}" type="pres">
      <dgm:prSet presAssocID="{11D9C381-A373-41A4-8E35-64915B2888A7}" presName="node" presStyleLbl="node1" presStyleIdx="3" presStyleCnt="9" custRadScaleRad="95595" custRadScaleInc="-5758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A6DEBBE-4DFC-45FB-B86E-3ACD496A1B45}" type="pres">
      <dgm:prSet presAssocID="{700E61FD-6A13-4B38-9F97-E3913318A84E}" presName="parTrans" presStyleLbl="sibTrans2D1" presStyleIdx="4" presStyleCnt="9"/>
      <dgm:spPr/>
      <dgm:t>
        <a:bodyPr/>
        <a:lstStyle/>
        <a:p>
          <a:endParaRPr lang="es-ES_tradnl"/>
        </a:p>
      </dgm:t>
    </dgm:pt>
    <dgm:pt modelId="{B64E5C77-113F-411B-96B0-50CF6DB27CE5}" type="pres">
      <dgm:prSet presAssocID="{700E61FD-6A13-4B38-9F97-E3913318A84E}" presName="connectorText" presStyleLbl="sibTrans2D1" presStyleIdx="4" presStyleCnt="9"/>
      <dgm:spPr/>
      <dgm:t>
        <a:bodyPr/>
        <a:lstStyle/>
        <a:p>
          <a:endParaRPr lang="es-ES_tradnl"/>
        </a:p>
      </dgm:t>
    </dgm:pt>
    <dgm:pt modelId="{55D2AE70-A67E-49DD-88B5-1AD91BBCD333}" type="pres">
      <dgm:prSet presAssocID="{863B3CAA-EC3B-49B1-9F42-0EABAD9AFC1B}" presName="node" presStyleLbl="node1" presStyleIdx="4" presStyleCnt="9" custRadScaleRad="78727" custRadScaleInc="-645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516CB02-FC08-4DFD-9E68-AF0BED1640A6}" type="pres">
      <dgm:prSet presAssocID="{B5987581-1498-430F-86A9-D403F85576AF}" presName="parTrans" presStyleLbl="sibTrans2D1" presStyleIdx="5" presStyleCnt="9"/>
      <dgm:spPr/>
      <dgm:t>
        <a:bodyPr/>
        <a:lstStyle/>
        <a:p>
          <a:endParaRPr lang="es-ES_tradnl"/>
        </a:p>
      </dgm:t>
    </dgm:pt>
    <dgm:pt modelId="{8156B017-611B-477B-A538-A41553C38180}" type="pres">
      <dgm:prSet presAssocID="{B5987581-1498-430F-86A9-D403F85576AF}" presName="connectorText" presStyleLbl="sibTrans2D1" presStyleIdx="5" presStyleCnt="9"/>
      <dgm:spPr/>
      <dgm:t>
        <a:bodyPr/>
        <a:lstStyle/>
        <a:p>
          <a:endParaRPr lang="es-ES_tradnl"/>
        </a:p>
      </dgm:t>
    </dgm:pt>
    <dgm:pt modelId="{E54D403A-C0E5-410B-A5EE-EA547081F42B}" type="pres">
      <dgm:prSet presAssocID="{1C8721B7-325B-4080-9F48-C4A33AC74DC9}" presName="node" presStyleLbl="node1" presStyleIdx="5" presStyleCnt="9" custRadScaleRad="74275" custRadScaleInc="1398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09F2A75-D52C-41C7-95FD-70DCEACECA2D}" type="pres">
      <dgm:prSet presAssocID="{2DF2B5B7-A351-4B7E-B1FA-363BDF33DE99}" presName="parTrans" presStyleLbl="sibTrans2D1" presStyleIdx="6" presStyleCnt="9"/>
      <dgm:spPr/>
      <dgm:t>
        <a:bodyPr/>
        <a:lstStyle/>
        <a:p>
          <a:endParaRPr lang="es-ES_tradnl"/>
        </a:p>
      </dgm:t>
    </dgm:pt>
    <dgm:pt modelId="{6A537CDD-0A52-4C9F-B7A2-1424D053F063}" type="pres">
      <dgm:prSet presAssocID="{2DF2B5B7-A351-4B7E-B1FA-363BDF33DE99}" presName="connectorText" presStyleLbl="sibTrans2D1" presStyleIdx="6" presStyleCnt="9"/>
      <dgm:spPr/>
      <dgm:t>
        <a:bodyPr/>
        <a:lstStyle/>
        <a:p>
          <a:endParaRPr lang="es-ES_tradnl"/>
        </a:p>
      </dgm:t>
    </dgm:pt>
    <dgm:pt modelId="{1FAB672A-0909-4583-8826-358A2B00ED2B}" type="pres">
      <dgm:prSet presAssocID="{DFF1A50B-95D9-419A-9C6F-1176E6F44A7E}" presName="node" presStyleLbl="node1" presStyleIdx="6" presStyleCnt="9" custRadScaleRad="93437" custRadScaleInc="397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C2DBA2-46A1-40F3-BCF3-97E30178C9E7}" type="pres">
      <dgm:prSet presAssocID="{B1DA5BD9-5324-4ED4-89D3-0A69B9874A23}" presName="parTrans" presStyleLbl="sibTrans2D1" presStyleIdx="7" presStyleCnt="9"/>
      <dgm:spPr/>
      <dgm:t>
        <a:bodyPr/>
        <a:lstStyle/>
        <a:p>
          <a:endParaRPr lang="es-ES_tradnl"/>
        </a:p>
      </dgm:t>
    </dgm:pt>
    <dgm:pt modelId="{422C189F-A6B1-4361-8F62-1CEF882298CD}" type="pres">
      <dgm:prSet presAssocID="{B1DA5BD9-5324-4ED4-89D3-0A69B9874A23}" presName="connectorText" presStyleLbl="sibTrans2D1" presStyleIdx="7" presStyleCnt="9"/>
      <dgm:spPr/>
      <dgm:t>
        <a:bodyPr/>
        <a:lstStyle/>
        <a:p>
          <a:endParaRPr lang="es-ES_tradnl"/>
        </a:p>
      </dgm:t>
    </dgm:pt>
    <dgm:pt modelId="{DCD21C5E-EB89-4359-AD8B-2A13ADB1C12C}" type="pres">
      <dgm:prSet presAssocID="{30CA0D29-FC05-4566-AE5E-1F69BAE3B5ED}" presName="node" presStyleLbl="node1" presStyleIdx="7" presStyleCnt="9" custRadScaleRad="101498" custRadScaleInc="2001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7233E53-0101-4A31-8CF5-8BF4DF3404F0}" type="pres">
      <dgm:prSet presAssocID="{B59A20D8-0C73-425A-B42B-C7EDABD942AB}" presName="parTrans" presStyleLbl="sibTrans2D1" presStyleIdx="8" presStyleCnt="9"/>
      <dgm:spPr/>
      <dgm:t>
        <a:bodyPr/>
        <a:lstStyle/>
        <a:p>
          <a:endParaRPr lang="es-ES_tradnl"/>
        </a:p>
      </dgm:t>
    </dgm:pt>
    <dgm:pt modelId="{FD54C940-A437-4AC0-85C2-331B3E701E72}" type="pres">
      <dgm:prSet presAssocID="{B59A20D8-0C73-425A-B42B-C7EDABD942AB}" presName="connectorText" presStyleLbl="sibTrans2D1" presStyleIdx="8" presStyleCnt="9"/>
      <dgm:spPr/>
      <dgm:t>
        <a:bodyPr/>
        <a:lstStyle/>
        <a:p>
          <a:endParaRPr lang="es-ES_tradnl"/>
        </a:p>
      </dgm:t>
    </dgm:pt>
    <dgm:pt modelId="{726B25E2-E639-400D-AEA8-957861041F00}" type="pres">
      <dgm:prSet presAssocID="{FAEC6318-0F36-485B-8156-4A8C15BC818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92900DF-6B1A-4985-A40B-83942C8E05E2}" srcId="{75772A32-14E5-48C7-8123-E1DEAFD34C9C}" destId="{EEEC4686-6083-44D2-890F-D533B2A6AEED}" srcOrd="0" destOrd="0" parTransId="{665C4011-9261-4565-A9C2-5B111DFE6E10}" sibTransId="{50876D0E-3678-4FE6-B9B4-7A99D1F6157A}"/>
    <dgm:cxn modelId="{32357123-48A9-8C4B-A3A5-EEE3BEC05447}" type="presOf" srcId="{C7DA3833-3BB9-4220-B6C1-4890C6731830}" destId="{2B7E97E2-7CE7-4813-8319-9514422BA021}" srcOrd="1" destOrd="0" presId="urn:microsoft.com/office/officeart/2005/8/layout/radial5"/>
    <dgm:cxn modelId="{310C5167-E145-2A4B-BDE8-F4DB8801850A}" type="presOf" srcId="{11D9C381-A373-41A4-8E35-64915B2888A7}" destId="{ADBBE93E-63BC-43AE-9414-2975B8B34D58}" srcOrd="0" destOrd="0" presId="urn:microsoft.com/office/officeart/2005/8/layout/radial5"/>
    <dgm:cxn modelId="{E5AB064F-2FBF-0E45-B922-3D3CCD68735C}" type="presOf" srcId="{B59A20D8-0C73-425A-B42B-C7EDABD942AB}" destId="{FD54C940-A437-4AC0-85C2-331B3E701E72}" srcOrd="1" destOrd="0" presId="urn:microsoft.com/office/officeart/2005/8/layout/radial5"/>
    <dgm:cxn modelId="{A5938831-CF58-4C4C-A618-48AD3B136986}" type="presOf" srcId="{B59A20D8-0C73-425A-B42B-C7EDABD942AB}" destId="{E7233E53-0101-4A31-8CF5-8BF4DF3404F0}" srcOrd="0" destOrd="0" presId="urn:microsoft.com/office/officeart/2005/8/layout/radial5"/>
    <dgm:cxn modelId="{6ED73B1F-5921-C645-992B-C82701955B46}" type="presOf" srcId="{75772A32-14E5-48C7-8123-E1DEAFD34C9C}" destId="{9FC0AEBD-746F-4EDD-B70A-2FF945258DAF}" srcOrd="0" destOrd="0" presId="urn:microsoft.com/office/officeart/2005/8/layout/radial5"/>
    <dgm:cxn modelId="{FFA5CB86-1634-4241-B488-D42DB34AD287}" srcId="{F1EF0624-C04D-4342-A23D-23A5723C6CB8}" destId="{75772A32-14E5-48C7-8123-E1DEAFD34C9C}" srcOrd="0" destOrd="0" parTransId="{7CAE013D-848F-4D9C-BEFB-72035C9A4224}" sibTransId="{16F17C34-FA68-45DD-A817-21EB61AAB4BB}"/>
    <dgm:cxn modelId="{A0F0F894-6C7F-470E-BC4B-E1092C4D0E9F}" srcId="{75772A32-14E5-48C7-8123-E1DEAFD34C9C}" destId="{DBDC3482-D8AF-4A59-8652-1A957146E963}" srcOrd="1" destOrd="0" parTransId="{A83E5A80-830E-4CBF-B361-EDB0CE6B5E02}" sibTransId="{F2E9656C-1AD3-4628-8494-77EDD39763A8}"/>
    <dgm:cxn modelId="{F8393A8F-9F73-4B35-8FBB-A5E90391B6DE}" srcId="{75772A32-14E5-48C7-8123-E1DEAFD34C9C}" destId="{30CA0D29-FC05-4566-AE5E-1F69BAE3B5ED}" srcOrd="7" destOrd="0" parTransId="{B1DA5BD9-5324-4ED4-89D3-0A69B9874A23}" sibTransId="{A867E528-38F9-4C73-922D-897C44D59254}"/>
    <dgm:cxn modelId="{DA4E11F7-D937-FD4A-88FB-BCD420A9BE49}" type="presOf" srcId="{F1EF0624-C04D-4342-A23D-23A5723C6CB8}" destId="{91BF32E6-1CFA-4B19-BB57-9BEAC965B0C1}" srcOrd="0" destOrd="0" presId="urn:microsoft.com/office/officeart/2005/8/layout/radial5"/>
    <dgm:cxn modelId="{8864DCBA-C35C-47FD-AADE-0A055DB55B14}" srcId="{75772A32-14E5-48C7-8123-E1DEAFD34C9C}" destId="{FAEC6318-0F36-485B-8156-4A8C15BC8184}" srcOrd="8" destOrd="0" parTransId="{B59A20D8-0C73-425A-B42B-C7EDABD942AB}" sibTransId="{69370727-B845-4736-81C8-CEA38EF1B473}"/>
    <dgm:cxn modelId="{721B660D-A68F-1B48-8122-FC7F0D1C2E0E}" type="presOf" srcId="{B5987581-1498-430F-86A9-D403F85576AF}" destId="{2516CB02-FC08-4DFD-9E68-AF0BED1640A6}" srcOrd="0" destOrd="0" presId="urn:microsoft.com/office/officeart/2005/8/layout/radial5"/>
    <dgm:cxn modelId="{94D91B82-84DB-DA4C-9484-1757242B53B4}" type="presOf" srcId="{B1DA5BD9-5324-4ED4-89D3-0A69B9874A23}" destId="{422C189F-A6B1-4361-8F62-1CEF882298CD}" srcOrd="1" destOrd="0" presId="urn:microsoft.com/office/officeart/2005/8/layout/radial5"/>
    <dgm:cxn modelId="{C0F94595-C902-CC49-9516-C2D9F7605C71}" type="presOf" srcId="{700E61FD-6A13-4B38-9F97-E3913318A84E}" destId="{1A6DEBBE-4DFC-45FB-B86E-3ACD496A1B45}" srcOrd="0" destOrd="0" presId="urn:microsoft.com/office/officeart/2005/8/layout/radial5"/>
    <dgm:cxn modelId="{23FA7014-6FBD-4DE0-9E3C-C763573BC6FD}" srcId="{75772A32-14E5-48C7-8123-E1DEAFD34C9C}" destId="{1C8721B7-325B-4080-9F48-C4A33AC74DC9}" srcOrd="5" destOrd="0" parTransId="{B5987581-1498-430F-86A9-D403F85576AF}" sibTransId="{09BCEAAF-51B5-4178-8311-481A96350CD3}"/>
    <dgm:cxn modelId="{A010303C-1212-7F40-98B4-33DA2DF28F8B}" type="presOf" srcId="{700E61FD-6A13-4B38-9F97-E3913318A84E}" destId="{B64E5C77-113F-411B-96B0-50CF6DB27CE5}" srcOrd="1" destOrd="0" presId="urn:microsoft.com/office/officeart/2005/8/layout/radial5"/>
    <dgm:cxn modelId="{57CFB279-F931-4E41-8B66-CEE8A87379EC}" type="presOf" srcId="{1C8721B7-325B-4080-9F48-C4A33AC74DC9}" destId="{E54D403A-C0E5-410B-A5EE-EA547081F42B}" srcOrd="0" destOrd="0" presId="urn:microsoft.com/office/officeart/2005/8/layout/radial5"/>
    <dgm:cxn modelId="{5EBBB505-591D-C348-9B50-1943B60062F2}" type="presOf" srcId="{EEEC4686-6083-44D2-890F-D533B2A6AEED}" destId="{8C30B30F-64E0-4613-9489-EC14FAA0AA84}" srcOrd="0" destOrd="0" presId="urn:microsoft.com/office/officeart/2005/8/layout/radial5"/>
    <dgm:cxn modelId="{F322ABD3-995B-2344-8CE5-AF1D12BDACBF}" type="presOf" srcId="{665C4011-9261-4565-A9C2-5B111DFE6E10}" destId="{7EB82DE6-00F1-4FE1-9696-3F8A77CACFE5}" srcOrd="0" destOrd="0" presId="urn:microsoft.com/office/officeart/2005/8/layout/radial5"/>
    <dgm:cxn modelId="{0DBA587B-02C8-C24A-A136-9DC78D210316}" type="presOf" srcId="{665C4011-9261-4565-A9C2-5B111DFE6E10}" destId="{7AB4D09E-24A9-4E67-9D74-17E7E7E4BD08}" srcOrd="1" destOrd="0" presId="urn:microsoft.com/office/officeart/2005/8/layout/radial5"/>
    <dgm:cxn modelId="{CBB8237A-CD16-FF45-A973-362CF9C81920}" type="presOf" srcId="{2DF2B5B7-A351-4B7E-B1FA-363BDF33DE99}" destId="{6A537CDD-0A52-4C9F-B7A2-1424D053F063}" srcOrd="1" destOrd="0" presId="urn:microsoft.com/office/officeart/2005/8/layout/radial5"/>
    <dgm:cxn modelId="{7C713C08-894B-9242-93AD-9EAC59BBDE8B}" type="presOf" srcId="{88C8B29F-EDE3-4EA3-871B-4E60A46246DD}" destId="{6319861A-BF1E-48F7-914C-7639E4E4980D}" srcOrd="0" destOrd="0" presId="urn:microsoft.com/office/officeart/2005/8/layout/radial5"/>
    <dgm:cxn modelId="{8901394A-9C6F-0D48-9FE3-45BE779925A0}" type="presOf" srcId="{B8455C16-4BB8-4EB8-B3BC-5B9152674622}" destId="{7E726932-62B7-49DC-AB77-BBCCECA76354}" srcOrd="1" destOrd="0" presId="urn:microsoft.com/office/officeart/2005/8/layout/radial5"/>
    <dgm:cxn modelId="{70FF1381-7148-BD48-84ED-82938F6BD3CD}" type="presOf" srcId="{30CA0D29-FC05-4566-AE5E-1F69BAE3B5ED}" destId="{DCD21C5E-EB89-4359-AD8B-2A13ADB1C12C}" srcOrd="0" destOrd="0" presId="urn:microsoft.com/office/officeart/2005/8/layout/radial5"/>
    <dgm:cxn modelId="{5E26C96C-BFFF-456C-815F-739F243F24CF}" srcId="{75772A32-14E5-48C7-8123-E1DEAFD34C9C}" destId="{863B3CAA-EC3B-49B1-9F42-0EABAD9AFC1B}" srcOrd="4" destOrd="0" parTransId="{700E61FD-6A13-4B38-9F97-E3913318A84E}" sibTransId="{348EE7A3-E7C6-4808-9353-195311FA637C}"/>
    <dgm:cxn modelId="{868F705E-7320-8D4F-BAFC-9FE19A96E2D8}" type="presOf" srcId="{863B3CAA-EC3B-49B1-9F42-0EABAD9AFC1B}" destId="{55D2AE70-A67E-49DD-88B5-1AD91BBCD333}" srcOrd="0" destOrd="0" presId="urn:microsoft.com/office/officeart/2005/8/layout/radial5"/>
    <dgm:cxn modelId="{180A2AE4-DB12-374C-968F-FA669F57A99A}" type="presOf" srcId="{2DF2B5B7-A351-4B7E-B1FA-363BDF33DE99}" destId="{709F2A75-D52C-41C7-95FD-70DCEACECA2D}" srcOrd="0" destOrd="0" presId="urn:microsoft.com/office/officeart/2005/8/layout/radial5"/>
    <dgm:cxn modelId="{ACAEFB3B-B946-7D42-B0CC-07FB46C66AC2}" type="presOf" srcId="{A83E5A80-830E-4CBF-B361-EDB0CE6B5E02}" destId="{05C07120-1ED3-4727-8214-D8FF5B416F15}" srcOrd="1" destOrd="0" presId="urn:microsoft.com/office/officeart/2005/8/layout/radial5"/>
    <dgm:cxn modelId="{60990D44-8CDA-6141-830F-0FBFC1CE3250}" type="presOf" srcId="{DFF1A50B-95D9-419A-9C6F-1176E6F44A7E}" destId="{1FAB672A-0909-4583-8826-358A2B00ED2B}" srcOrd="0" destOrd="0" presId="urn:microsoft.com/office/officeart/2005/8/layout/radial5"/>
    <dgm:cxn modelId="{D66B9DA4-1261-3446-862E-B9D44D65ABA8}" type="presOf" srcId="{B8455C16-4BB8-4EB8-B3BC-5B9152674622}" destId="{E0F34976-83A1-459B-9F75-E12358859001}" srcOrd="0" destOrd="0" presId="urn:microsoft.com/office/officeart/2005/8/layout/radial5"/>
    <dgm:cxn modelId="{CE1DA6C4-338D-184A-92D5-42CE4B5BA4C9}" type="presOf" srcId="{C7DA3833-3BB9-4220-B6C1-4890C6731830}" destId="{0A2CAF1C-1B52-4775-A2F8-A6BAF6354BAD}" srcOrd="0" destOrd="0" presId="urn:microsoft.com/office/officeart/2005/8/layout/radial5"/>
    <dgm:cxn modelId="{07AD3150-ADB0-F445-9E9E-CACF04BB494A}" type="presOf" srcId="{B5987581-1498-430F-86A9-D403F85576AF}" destId="{8156B017-611B-477B-A538-A41553C38180}" srcOrd="1" destOrd="0" presId="urn:microsoft.com/office/officeart/2005/8/layout/radial5"/>
    <dgm:cxn modelId="{29C40504-F19B-244B-9224-55B60B5BA180}" type="presOf" srcId="{FAEC6318-0F36-485B-8156-4A8C15BC8184}" destId="{726B25E2-E639-400D-AEA8-957861041F00}" srcOrd="0" destOrd="0" presId="urn:microsoft.com/office/officeart/2005/8/layout/radial5"/>
    <dgm:cxn modelId="{00225EB1-688C-BC4B-9E4A-0E45718B404E}" type="presOf" srcId="{DBDC3482-D8AF-4A59-8652-1A957146E963}" destId="{2E589B12-78A3-4799-A82D-9E6F7F1A2EF1}" srcOrd="0" destOrd="0" presId="urn:microsoft.com/office/officeart/2005/8/layout/radial5"/>
    <dgm:cxn modelId="{10119F37-6D45-DE47-89CB-124CE8A4E0B2}" type="presOf" srcId="{A83E5A80-830E-4CBF-B361-EDB0CE6B5E02}" destId="{5EF2877D-A735-45CC-BE8F-E6839178E449}" srcOrd="0" destOrd="0" presId="urn:microsoft.com/office/officeart/2005/8/layout/radial5"/>
    <dgm:cxn modelId="{F8ACCCF8-62BA-4B25-8718-97436CECD25D}" srcId="{75772A32-14E5-48C7-8123-E1DEAFD34C9C}" destId="{88C8B29F-EDE3-4EA3-871B-4E60A46246DD}" srcOrd="2" destOrd="0" parTransId="{C7DA3833-3BB9-4220-B6C1-4890C6731830}" sibTransId="{02A84D87-1BC8-43EA-817C-0288ADCCC469}"/>
    <dgm:cxn modelId="{CF8A38DB-4AC5-E248-9E3B-AFCFCB66ED1C}" type="presOf" srcId="{B1DA5BD9-5324-4ED4-89D3-0A69B9874A23}" destId="{E3C2DBA2-46A1-40F3-BCF3-97E30178C9E7}" srcOrd="0" destOrd="0" presId="urn:microsoft.com/office/officeart/2005/8/layout/radial5"/>
    <dgm:cxn modelId="{C677C920-AA7F-4E2D-852C-48A5328F101B}" srcId="{75772A32-14E5-48C7-8123-E1DEAFD34C9C}" destId="{DFF1A50B-95D9-419A-9C6F-1176E6F44A7E}" srcOrd="6" destOrd="0" parTransId="{2DF2B5B7-A351-4B7E-B1FA-363BDF33DE99}" sibTransId="{0812323D-46FB-4755-9583-C12773ADF788}"/>
    <dgm:cxn modelId="{93E2659A-1D74-4528-9225-03D2586E74ED}" srcId="{75772A32-14E5-48C7-8123-E1DEAFD34C9C}" destId="{11D9C381-A373-41A4-8E35-64915B2888A7}" srcOrd="3" destOrd="0" parTransId="{B8455C16-4BB8-4EB8-B3BC-5B9152674622}" sibTransId="{B13B28F7-8539-4112-96F4-C04F6B23C32B}"/>
    <dgm:cxn modelId="{B2B4B0E2-2272-B64D-822A-ED359778FF8F}" type="presParOf" srcId="{91BF32E6-1CFA-4B19-BB57-9BEAC965B0C1}" destId="{9FC0AEBD-746F-4EDD-B70A-2FF945258DAF}" srcOrd="0" destOrd="0" presId="urn:microsoft.com/office/officeart/2005/8/layout/radial5"/>
    <dgm:cxn modelId="{97202561-2FCC-4B48-A05C-AA3D2658701C}" type="presParOf" srcId="{91BF32E6-1CFA-4B19-BB57-9BEAC965B0C1}" destId="{7EB82DE6-00F1-4FE1-9696-3F8A77CACFE5}" srcOrd="1" destOrd="0" presId="urn:microsoft.com/office/officeart/2005/8/layout/radial5"/>
    <dgm:cxn modelId="{013FF1E6-C00E-0749-A205-A0156695A245}" type="presParOf" srcId="{7EB82DE6-00F1-4FE1-9696-3F8A77CACFE5}" destId="{7AB4D09E-24A9-4E67-9D74-17E7E7E4BD08}" srcOrd="0" destOrd="0" presId="urn:microsoft.com/office/officeart/2005/8/layout/radial5"/>
    <dgm:cxn modelId="{86345342-4BF9-FB44-8C9C-7D0A6A1EB9E0}" type="presParOf" srcId="{91BF32E6-1CFA-4B19-BB57-9BEAC965B0C1}" destId="{8C30B30F-64E0-4613-9489-EC14FAA0AA84}" srcOrd="2" destOrd="0" presId="urn:microsoft.com/office/officeart/2005/8/layout/radial5"/>
    <dgm:cxn modelId="{A3D67B1B-75D5-7D46-AAB0-9D9D4E6708B6}" type="presParOf" srcId="{91BF32E6-1CFA-4B19-BB57-9BEAC965B0C1}" destId="{5EF2877D-A735-45CC-BE8F-E6839178E449}" srcOrd="3" destOrd="0" presId="urn:microsoft.com/office/officeart/2005/8/layout/radial5"/>
    <dgm:cxn modelId="{73F53880-D6F6-DE4D-8E18-D4DC1E672521}" type="presParOf" srcId="{5EF2877D-A735-45CC-BE8F-E6839178E449}" destId="{05C07120-1ED3-4727-8214-D8FF5B416F15}" srcOrd="0" destOrd="0" presId="urn:microsoft.com/office/officeart/2005/8/layout/radial5"/>
    <dgm:cxn modelId="{48333079-A70A-B14B-B0CE-E61E80AFE77F}" type="presParOf" srcId="{91BF32E6-1CFA-4B19-BB57-9BEAC965B0C1}" destId="{2E589B12-78A3-4799-A82D-9E6F7F1A2EF1}" srcOrd="4" destOrd="0" presId="urn:microsoft.com/office/officeart/2005/8/layout/radial5"/>
    <dgm:cxn modelId="{2B9AE712-98D5-7843-8F83-5CFEB430147E}" type="presParOf" srcId="{91BF32E6-1CFA-4B19-BB57-9BEAC965B0C1}" destId="{0A2CAF1C-1B52-4775-A2F8-A6BAF6354BAD}" srcOrd="5" destOrd="0" presId="urn:microsoft.com/office/officeart/2005/8/layout/radial5"/>
    <dgm:cxn modelId="{768B0422-B886-804E-A75D-7FC5CEE70C21}" type="presParOf" srcId="{0A2CAF1C-1B52-4775-A2F8-A6BAF6354BAD}" destId="{2B7E97E2-7CE7-4813-8319-9514422BA021}" srcOrd="0" destOrd="0" presId="urn:microsoft.com/office/officeart/2005/8/layout/radial5"/>
    <dgm:cxn modelId="{6C4EB376-A48C-904B-8708-752D4AFE4C52}" type="presParOf" srcId="{91BF32E6-1CFA-4B19-BB57-9BEAC965B0C1}" destId="{6319861A-BF1E-48F7-914C-7639E4E4980D}" srcOrd="6" destOrd="0" presId="urn:microsoft.com/office/officeart/2005/8/layout/radial5"/>
    <dgm:cxn modelId="{EE1E31CA-11A2-D14F-BDFA-A77322334BCD}" type="presParOf" srcId="{91BF32E6-1CFA-4B19-BB57-9BEAC965B0C1}" destId="{E0F34976-83A1-459B-9F75-E12358859001}" srcOrd="7" destOrd="0" presId="urn:microsoft.com/office/officeart/2005/8/layout/radial5"/>
    <dgm:cxn modelId="{CB2C6A23-8FE9-2A42-8820-58D79E3F4E2F}" type="presParOf" srcId="{E0F34976-83A1-459B-9F75-E12358859001}" destId="{7E726932-62B7-49DC-AB77-BBCCECA76354}" srcOrd="0" destOrd="0" presId="urn:microsoft.com/office/officeart/2005/8/layout/radial5"/>
    <dgm:cxn modelId="{BBACB7F2-FB75-FC43-906E-0A56AE380A5D}" type="presParOf" srcId="{91BF32E6-1CFA-4B19-BB57-9BEAC965B0C1}" destId="{ADBBE93E-63BC-43AE-9414-2975B8B34D58}" srcOrd="8" destOrd="0" presId="urn:microsoft.com/office/officeart/2005/8/layout/radial5"/>
    <dgm:cxn modelId="{044D90AC-BCC2-EE41-BC36-A3B906B91F12}" type="presParOf" srcId="{91BF32E6-1CFA-4B19-BB57-9BEAC965B0C1}" destId="{1A6DEBBE-4DFC-45FB-B86E-3ACD496A1B45}" srcOrd="9" destOrd="0" presId="urn:microsoft.com/office/officeart/2005/8/layout/radial5"/>
    <dgm:cxn modelId="{EA9FFD23-EC2B-014F-B6EE-347ECCD2B5BA}" type="presParOf" srcId="{1A6DEBBE-4DFC-45FB-B86E-3ACD496A1B45}" destId="{B64E5C77-113F-411B-96B0-50CF6DB27CE5}" srcOrd="0" destOrd="0" presId="urn:microsoft.com/office/officeart/2005/8/layout/radial5"/>
    <dgm:cxn modelId="{69B6FCFA-BC3E-FB4D-8B93-3FCF5D4C9CAA}" type="presParOf" srcId="{91BF32E6-1CFA-4B19-BB57-9BEAC965B0C1}" destId="{55D2AE70-A67E-49DD-88B5-1AD91BBCD333}" srcOrd="10" destOrd="0" presId="urn:microsoft.com/office/officeart/2005/8/layout/radial5"/>
    <dgm:cxn modelId="{C742311B-86BD-7B4C-8012-CCE2B824E4B8}" type="presParOf" srcId="{91BF32E6-1CFA-4B19-BB57-9BEAC965B0C1}" destId="{2516CB02-FC08-4DFD-9E68-AF0BED1640A6}" srcOrd="11" destOrd="0" presId="urn:microsoft.com/office/officeart/2005/8/layout/radial5"/>
    <dgm:cxn modelId="{6B8560CB-13CF-EF49-AE97-82C71876DE33}" type="presParOf" srcId="{2516CB02-FC08-4DFD-9E68-AF0BED1640A6}" destId="{8156B017-611B-477B-A538-A41553C38180}" srcOrd="0" destOrd="0" presId="urn:microsoft.com/office/officeart/2005/8/layout/radial5"/>
    <dgm:cxn modelId="{BF567CA1-3534-D349-9F66-D6688E612707}" type="presParOf" srcId="{91BF32E6-1CFA-4B19-BB57-9BEAC965B0C1}" destId="{E54D403A-C0E5-410B-A5EE-EA547081F42B}" srcOrd="12" destOrd="0" presId="urn:microsoft.com/office/officeart/2005/8/layout/radial5"/>
    <dgm:cxn modelId="{09210BCA-EC85-F546-AE99-3FB7544420F2}" type="presParOf" srcId="{91BF32E6-1CFA-4B19-BB57-9BEAC965B0C1}" destId="{709F2A75-D52C-41C7-95FD-70DCEACECA2D}" srcOrd="13" destOrd="0" presId="urn:microsoft.com/office/officeart/2005/8/layout/radial5"/>
    <dgm:cxn modelId="{3FAFD989-062E-1649-B2AC-52D0DF7BAAE8}" type="presParOf" srcId="{709F2A75-D52C-41C7-95FD-70DCEACECA2D}" destId="{6A537CDD-0A52-4C9F-B7A2-1424D053F063}" srcOrd="0" destOrd="0" presId="urn:microsoft.com/office/officeart/2005/8/layout/radial5"/>
    <dgm:cxn modelId="{D6607815-9CC7-FF4C-91A3-A3F321D524BD}" type="presParOf" srcId="{91BF32E6-1CFA-4B19-BB57-9BEAC965B0C1}" destId="{1FAB672A-0909-4583-8826-358A2B00ED2B}" srcOrd="14" destOrd="0" presId="urn:microsoft.com/office/officeart/2005/8/layout/radial5"/>
    <dgm:cxn modelId="{648B5F69-3982-3C45-ACEE-3EEC3C464E76}" type="presParOf" srcId="{91BF32E6-1CFA-4B19-BB57-9BEAC965B0C1}" destId="{E3C2DBA2-46A1-40F3-BCF3-97E30178C9E7}" srcOrd="15" destOrd="0" presId="urn:microsoft.com/office/officeart/2005/8/layout/radial5"/>
    <dgm:cxn modelId="{D52CD6EA-5822-D946-8AF2-6D09761034E8}" type="presParOf" srcId="{E3C2DBA2-46A1-40F3-BCF3-97E30178C9E7}" destId="{422C189F-A6B1-4361-8F62-1CEF882298CD}" srcOrd="0" destOrd="0" presId="urn:microsoft.com/office/officeart/2005/8/layout/radial5"/>
    <dgm:cxn modelId="{091CDD8B-06D8-2F49-A068-833E6B1B5AA3}" type="presParOf" srcId="{91BF32E6-1CFA-4B19-BB57-9BEAC965B0C1}" destId="{DCD21C5E-EB89-4359-AD8B-2A13ADB1C12C}" srcOrd="16" destOrd="0" presId="urn:microsoft.com/office/officeart/2005/8/layout/radial5"/>
    <dgm:cxn modelId="{8CCDDD6C-78E4-1C4B-8445-BE019BDD38F5}" type="presParOf" srcId="{91BF32E6-1CFA-4B19-BB57-9BEAC965B0C1}" destId="{E7233E53-0101-4A31-8CF5-8BF4DF3404F0}" srcOrd="17" destOrd="0" presId="urn:microsoft.com/office/officeart/2005/8/layout/radial5"/>
    <dgm:cxn modelId="{AF63F363-BB60-2546-8629-6C60369E316F}" type="presParOf" srcId="{E7233E53-0101-4A31-8CF5-8BF4DF3404F0}" destId="{FD54C940-A437-4AC0-85C2-331B3E701E72}" srcOrd="0" destOrd="0" presId="urn:microsoft.com/office/officeart/2005/8/layout/radial5"/>
    <dgm:cxn modelId="{CE7C0FC4-278B-334E-9227-3C186C932C6B}" type="presParOf" srcId="{91BF32E6-1CFA-4B19-BB57-9BEAC965B0C1}" destId="{726B25E2-E639-400D-AEA8-957861041F0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4411F-EB5A-4CA5-B588-FE18ECFFCD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586A02-F6DD-4626-B8BF-03B1D61B0DC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Equitable &amp; reasonable utilization</a:t>
          </a:r>
          <a:endParaRPr lang="en-GB" dirty="0">
            <a:solidFill>
              <a:schemeClr val="bg1"/>
            </a:solidFill>
          </a:endParaRPr>
        </a:p>
      </dgm:t>
    </dgm:pt>
    <dgm:pt modelId="{B7F7F9E5-75EF-42B4-83EC-4B22C807596F}" type="parTrans" cxnId="{62247FEE-5017-4E20-BBBB-1FC6FA68CF9F}">
      <dgm:prSet/>
      <dgm:spPr/>
      <dgm:t>
        <a:bodyPr/>
        <a:lstStyle/>
        <a:p>
          <a:endParaRPr lang="en-GB"/>
        </a:p>
      </dgm:t>
    </dgm:pt>
    <dgm:pt modelId="{152F9EC3-DA1C-47AA-895A-8A1D7FAAF59B}" type="sibTrans" cxnId="{62247FEE-5017-4E20-BBBB-1FC6FA68CF9F}">
      <dgm:prSet/>
      <dgm:spPr/>
      <dgm:t>
        <a:bodyPr/>
        <a:lstStyle/>
        <a:p>
          <a:endParaRPr lang="en-GB"/>
        </a:p>
      </dgm:t>
    </dgm:pt>
    <dgm:pt modelId="{CA2BA90D-187F-4997-8B05-13938A222048}">
      <dgm:prSet phldrT="[Text]"/>
      <dgm:spPr/>
      <dgm:t>
        <a:bodyPr/>
        <a:lstStyle/>
        <a:p>
          <a:r>
            <a:rPr lang="es-ES_tradnl" noProof="0" dirty="0" err="1" smtClean="0">
              <a:solidFill>
                <a:schemeClr val="bg1"/>
              </a:solidFill>
            </a:rPr>
            <a:t>Obligation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not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to</a:t>
          </a:r>
          <a:r>
            <a:rPr lang="es-ES_tradnl" noProof="0" dirty="0" smtClean="0">
              <a:solidFill>
                <a:schemeClr val="bg1"/>
              </a:solidFill>
            </a:rPr>
            <a:t> cause </a:t>
          </a:r>
          <a:r>
            <a:rPr lang="es-ES_tradnl" noProof="0" dirty="0" err="1" smtClean="0">
              <a:solidFill>
                <a:schemeClr val="bg1"/>
              </a:solidFill>
            </a:rPr>
            <a:t>significant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harm</a:t>
          </a:r>
          <a:endParaRPr lang="es-ES_tradnl" noProof="0" dirty="0">
            <a:solidFill>
              <a:schemeClr val="bg1"/>
            </a:solidFill>
          </a:endParaRPr>
        </a:p>
      </dgm:t>
    </dgm:pt>
    <dgm:pt modelId="{290D50BE-F6E3-4A75-B525-503FC329A5D7}" type="parTrans" cxnId="{7EAD2F84-1820-49BF-81F6-AACE5040D293}">
      <dgm:prSet/>
      <dgm:spPr/>
      <dgm:t>
        <a:bodyPr/>
        <a:lstStyle/>
        <a:p>
          <a:endParaRPr lang="en-GB"/>
        </a:p>
      </dgm:t>
    </dgm:pt>
    <dgm:pt modelId="{5A648A38-B7C9-4998-9536-94DCDA2A56D6}" type="sibTrans" cxnId="{7EAD2F84-1820-49BF-81F6-AACE5040D293}">
      <dgm:prSet/>
      <dgm:spPr/>
      <dgm:t>
        <a:bodyPr/>
        <a:lstStyle/>
        <a:p>
          <a:endParaRPr lang="en-GB"/>
        </a:p>
      </dgm:t>
    </dgm:pt>
    <dgm:pt modelId="{3CDC991A-18FA-428E-B9C4-69D439040EC0}" type="pres">
      <dgm:prSet presAssocID="{8E64411F-EB5A-4CA5-B588-FE18ECFFCD48}" presName="compositeShape" presStyleCnt="0">
        <dgm:presLayoutVars>
          <dgm:chMax val="7"/>
          <dgm:dir/>
          <dgm:resizeHandles val="exact"/>
        </dgm:presLayoutVars>
      </dgm:prSet>
      <dgm:spPr/>
    </dgm:pt>
    <dgm:pt modelId="{B35EE42E-1B5F-40DE-905F-B7C2E2CE6A0F}" type="pres">
      <dgm:prSet presAssocID="{81586A02-F6DD-4626-B8BF-03B1D61B0DCC}" presName="circ1" presStyleLbl="vennNode1" presStyleIdx="0" presStyleCnt="2"/>
      <dgm:spPr/>
      <dgm:t>
        <a:bodyPr/>
        <a:lstStyle/>
        <a:p>
          <a:endParaRPr lang="en-GB"/>
        </a:p>
      </dgm:t>
    </dgm:pt>
    <dgm:pt modelId="{B9B04EB3-ECEE-4CB9-85D8-C137AB4B32F4}" type="pres">
      <dgm:prSet presAssocID="{81586A02-F6DD-4626-B8BF-03B1D61B0D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15796A-E59C-4FDA-A9FE-E2C41FA05ED0}" type="pres">
      <dgm:prSet presAssocID="{CA2BA90D-187F-4997-8B05-13938A222048}" presName="circ2" presStyleLbl="vennNode1" presStyleIdx="1" presStyleCnt="2"/>
      <dgm:spPr/>
      <dgm:t>
        <a:bodyPr/>
        <a:lstStyle/>
        <a:p>
          <a:endParaRPr lang="en-GB"/>
        </a:p>
      </dgm:t>
    </dgm:pt>
    <dgm:pt modelId="{D0F06362-1915-4EC1-8D71-1672BA88ACE3}" type="pres">
      <dgm:prSet presAssocID="{CA2BA90D-187F-4997-8B05-13938A2220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32F6C9-5179-5D4A-9EDC-6E0AD718B4A3}" type="presOf" srcId="{CA2BA90D-187F-4997-8B05-13938A222048}" destId="{EE15796A-E59C-4FDA-A9FE-E2C41FA05ED0}" srcOrd="0" destOrd="0" presId="urn:microsoft.com/office/officeart/2005/8/layout/venn1"/>
    <dgm:cxn modelId="{7EAD2F84-1820-49BF-81F6-AACE5040D293}" srcId="{8E64411F-EB5A-4CA5-B588-FE18ECFFCD48}" destId="{CA2BA90D-187F-4997-8B05-13938A222048}" srcOrd="1" destOrd="0" parTransId="{290D50BE-F6E3-4A75-B525-503FC329A5D7}" sibTransId="{5A648A38-B7C9-4998-9536-94DCDA2A56D6}"/>
    <dgm:cxn modelId="{A2E98AFD-DB06-024F-B605-B89D57E029EA}" type="presOf" srcId="{81586A02-F6DD-4626-B8BF-03B1D61B0DCC}" destId="{B35EE42E-1B5F-40DE-905F-B7C2E2CE6A0F}" srcOrd="0" destOrd="0" presId="urn:microsoft.com/office/officeart/2005/8/layout/venn1"/>
    <dgm:cxn modelId="{EB6C53A6-4E33-1244-BDEF-452D2F190E1F}" type="presOf" srcId="{81586A02-F6DD-4626-B8BF-03B1D61B0DCC}" destId="{B9B04EB3-ECEE-4CB9-85D8-C137AB4B32F4}" srcOrd="1" destOrd="0" presId="urn:microsoft.com/office/officeart/2005/8/layout/venn1"/>
    <dgm:cxn modelId="{F3121545-671F-7540-9669-A428E141A389}" type="presOf" srcId="{CA2BA90D-187F-4997-8B05-13938A222048}" destId="{D0F06362-1915-4EC1-8D71-1672BA88ACE3}" srcOrd="1" destOrd="0" presId="urn:microsoft.com/office/officeart/2005/8/layout/venn1"/>
    <dgm:cxn modelId="{ADDCE734-22FC-B849-BE5C-A88272CA2A0D}" type="presOf" srcId="{8E64411F-EB5A-4CA5-B588-FE18ECFFCD48}" destId="{3CDC991A-18FA-428E-B9C4-69D439040EC0}" srcOrd="0" destOrd="0" presId="urn:microsoft.com/office/officeart/2005/8/layout/venn1"/>
    <dgm:cxn modelId="{62247FEE-5017-4E20-BBBB-1FC6FA68CF9F}" srcId="{8E64411F-EB5A-4CA5-B588-FE18ECFFCD48}" destId="{81586A02-F6DD-4626-B8BF-03B1D61B0DCC}" srcOrd="0" destOrd="0" parTransId="{B7F7F9E5-75EF-42B4-83EC-4B22C807596F}" sibTransId="{152F9EC3-DA1C-47AA-895A-8A1D7FAAF59B}"/>
    <dgm:cxn modelId="{3FAC08E8-867F-6041-B53B-DCB08A349F7B}" type="presParOf" srcId="{3CDC991A-18FA-428E-B9C4-69D439040EC0}" destId="{B35EE42E-1B5F-40DE-905F-B7C2E2CE6A0F}" srcOrd="0" destOrd="0" presId="urn:microsoft.com/office/officeart/2005/8/layout/venn1"/>
    <dgm:cxn modelId="{45C2FF66-5250-5E46-B943-D6C145BF86C4}" type="presParOf" srcId="{3CDC991A-18FA-428E-B9C4-69D439040EC0}" destId="{B9B04EB3-ECEE-4CB9-85D8-C137AB4B32F4}" srcOrd="1" destOrd="0" presId="urn:microsoft.com/office/officeart/2005/8/layout/venn1"/>
    <dgm:cxn modelId="{F4C1AD0C-0087-2244-BBED-2E53A895076E}" type="presParOf" srcId="{3CDC991A-18FA-428E-B9C4-69D439040EC0}" destId="{EE15796A-E59C-4FDA-A9FE-E2C41FA05ED0}" srcOrd="2" destOrd="0" presId="urn:microsoft.com/office/officeart/2005/8/layout/venn1"/>
    <dgm:cxn modelId="{E56E9137-1746-4242-9CE7-565E175EA1A1}" type="presParOf" srcId="{3CDC991A-18FA-428E-B9C4-69D439040EC0}" destId="{D0F06362-1915-4EC1-8D71-1672BA88ACE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91A88-86E5-4A9F-866B-53A4EA2CA2C0}">
      <dsp:nvSpPr>
        <dsp:cNvPr id="0" name=""/>
        <dsp:cNvSpPr/>
      </dsp:nvSpPr>
      <dsp:spPr>
        <a:xfrm>
          <a:off x="0" y="166795"/>
          <a:ext cx="8460432" cy="52877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3A4C4-335E-405C-B03F-08A748A72CB9}">
      <dsp:nvSpPr>
        <dsp:cNvPr id="0" name=""/>
        <dsp:cNvSpPr/>
      </dsp:nvSpPr>
      <dsp:spPr>
        <a:xfrm>
          <a:off x="833352" y="4098781"/>
          <a:ext cx="194589" cy="194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FAF89-8A8C-4B57-ADF5-CE9EC4FBC7E6}">
      <dsp:nvSpPr>
        <dsp:cNvPr id="0" name=""/>
        <dsp:cNvSpPr/>
      </dsp:nvSpPr>
      <dsp:spPr>
        <a:xfrm>
          <a:off x="930647" y="4196076"/>
          <a:ext cx="1108316" cy="1258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0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2002 –UNILC begins work on ”shared natural resources” (oil, gas and groundwater)</a:t>
          </a:r>
          <a:endParaRPr lang="en-GB" sz="1200" kern="1200" dirty="0"/>
        </a:p>
      </dsp:txBody>
      <dsp:txXfrm>
        <a:off x="930647" y="4196076"/>
        <a:ext cx="1108316" cy="1258489"/>
      </dsp:txXfrm>
    </dsp:sp>
    <dsp:sp modelId="{3281BAF7-3CBC-483F-943F-6AD13DD798DB}">
      <dsp:nvSpPr>
        <dsp:cNvPr id="0" name=""/>
        <dsp:cNvSpPr/>
      </dsp:nvSpPr>
      <dsp:spPr>
        <a:xfrm>
          <a:off x="1886676" y="3086702"/>
          <a:ext cx="304575" cy="304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DCCD-80FE-4738-B350-D3F6E83B38C3}">
      <dsp:nvSpPr>
        <dsp:cNvPr id="0" name=""/>
        <dsp:cNvSpPr/>
      </dsp:nvSpPr>
      <dsp:spPr>
        <a:xfrm>
          <a:off x="2038964" y="3238989"/>
          <a:ext cx="1404431" cy="221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8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2003 – UNILC </a:t>
          </a:r>
          <a:r>
            <a:rPr lang="en-GB" sz="1200" kern="1200" dirty="0" err="1" smtClean="0"/>
            <a:t>focusses</a:t>
          </a:r>
          <a:r>
            <a:rPr lang="en-GB" sz="1200" kern="1200" dirty="0" smtClean="0"/>
            <a:t> on </a:t>
          </a:r>
          <a:r>
            <a:rPr lang="en-GB" sz="1200" kern="1200" dirty="0" err="1" smtClean="0"/>
            <a:t>transboundary</a:t>
          </a:r>
          <a:r>
            <a:rPr lang="en-GB" sz="1200" kern="1200" dirty="0" smtClean="0"/>
            <a:t> aquifers with UNESCO technical &amp; legal support</a:t>
          </a:r>
          <a:endParaRPr lang="en-GB" sz="1200" kern="1200" dirty="0"/>
        </a:p>
      </dsp:txBody>
      <dsp:txXfrm>
        <a:off x="2038964" y="3238989"/>
        <a:ext cx="1404431" cy="2215575"/>
      </dsp:txXfrm>
    </dsp:sp>
    <dsp:sp modelId="{D6A6CF16-8B79-4918-A262-0A5BD60E8A4C}">
      <dsp:nvSpPr>
        <dsp:cNvPr id="0" name=""/>
        <dsp:cNvSpPr/>
      </dsp:nvSpPr>
      <dsp:spPr>
        <a:xfrm>
          <a:off x="3240345" y="2279788"/>
          <a:ext cx="406100" cy="40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A7AAD-EA86-47FD-B234-C1D3DDC97300}">
      <dsp:nvSpPr>
        <dsp:cNvPr id="0" name=""/>
        <dsp:cNvSpPr/>
      </dsp:nvSpPr>
      <dsp:spPr>
        <a:xfrm>
          <a:off x="3443395" y="2482838"/>
          <a:ext cx="1632863" cy="297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8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2008 – A/RES/63/124</a:t>
          </a:r>
          <a:endParaRPr lang="en-GB" sz="1200" kern="1200" dirty="0"/>
        </a:p>
      </dsp:txBody>
      <dsp:txXfrm>
        <a:off x="3443395" y="2482838"/>
        <a:ext cx="1632863" cy="2971726"/>
      </dsp:txXfrm>
    </dsp:sp>
    <dsp:sp modelId="{476690CE-6C10-4071-9F5E-8DF1B4209BAF}">
      <dsp:nvSpPr>
        <dsp:cNvPr id="0" name=""/>
        <dsp:cNvSpPr/>
      </dsp:nvSpPr>
      <dsp:spPr>
        <a:xfrm>
          <a:off x="4813985" y="1649486"/>
          <a:ext cx="524546" cy="52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D9FF3-5039-4F35-9567-C6EB9AA3FE61}">
      <dsp:nvSpPr>
        <dsp:cNvPr id="0" name=""/>
        <dsp:cNvSpPr/>
      </dsp:nvSpPr>
      <dsp:spPr>
        <a:xfrm>
          <a:off x="5076259" y="1911759"/>
          <a:ext cx="1692086" cy="35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4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2013 – A/RES/68/470</a:t>
          </a:r>
          <a:endParaRPr lang="en-GB" sz="1200" kern="1200" dirty="0"/>
        </a:p>
      </dsp:txBody>
      <dsp:txXfrm>
        <a:off x="5076259" y="1911759"/>
        <a:ext cx="1692086" cy="3542805"/>
      </dsp:txXfrm>
    </dsp:sp>
    <dsp:sp modelId="{C177CCD2-BC94-4263-A2DF-1AA556B6476F}">
      <dsp:nvSpPr>
        <dsp:cNvPr id="0" name=""/>
        <dsp:cNvSpPr/>
      </dsp:nvSpPr>
      <dsp:spPr>
        <a:xfrm>
          <a:off x="6434158" y="1228579"/>
          <a:ext cx="668374" cy="668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A056A-07E8-4CB1-BED0-B93F31A8C7E3}">
      <dsp:nvSpPr>
        <dsp:cNvPr id="0" name=""/>
        <dsp:cNvSpPr/>
      </dsp:nvSpPr>
      <dsp:spPr>
        <a:xfrm>
          <a:off x="6768345" y="1562766"/>
          <a:ext cx="1692086" cy="389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5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2016 – A/RES/71/150 </a:t>
          </a:r>
          <a:endParaRPr lang="en-GB" sz="1200" kern="1200" dirty="0"/>
        </a:p>
      </dsp:txBody>
      <dsp:txXfrm>
        <a:off x="6768345" y="1562766"/>
        <a:ext cx="1692086" cy="3891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EE42E-1B5F-40DE-905F-B7C2E2CE6A0F}">
      <dsp:nvSpPr>
        <dsp:cNvPr id="0" name=""/>
        <dsp:cNvSpPr/>
      </dsp:nvSpPr>
      <dsp:spPr>
        <a:xfrm>
          <a:off x="123014" y="276117"/>
          <a:ext cx="3034360" cy="303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bg1"/>
              </a:solidFill>
            </a:rPr>
            <a:t>Right to an equitable and reasonable utilization</a:t>
          </a:r>
          <a:endParaRPr lang="en-GB" sz="3000" kern="1200" dirty="0">
            <a:solidFill>
              <a:schemeClr val="bg1"/>
            </a:solidFill>
          </a:endParaRPr>
        </a:p>
      </dsp:txBody>
      <dsp:txXfrm>
        <a:off x="546731" y="633933"/>
        <a:ext cx="1749541" cy="2318728"/>
      </dsp:txXfrm>
    </dsp:sp>
    <dsp:sp modelId="{EE15796A-E59C-4FDA-A9FE-E2C41FA05ED0}">
      <dsp:nvSpPr>
        <dsp:cNvPr id="0" name=""/>
        <dsp:cNvSpPr/>
      </dsp:nvSpPr>
      <dsp:spPr>
        <a:xfrm>
          <a:off x="2309941" y="276117"/>
          <a:ext cx="3034360" cy="303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noProof="0" dirty="0" err="1" smtClean="0">
              <a:solidFill>
                <a:schemeClr val="bg1"/>
              </a:solidFill>
            </a:rPr>
            <a:t>Obligation</a:t>
          </a:r>
          <a:r>
            <a:rPr lang="es-ES_tradnl" sz="3000" kern="1200" noProof="0" dirty="0" smtClean="0">
              <a:solidFill>
                <a:schemeClr val="bg1"/>
              </a:solidFill>
            </a:rPr>
            <a:t>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not</a:t>
          </a:r>
          <a:r>
            <a:rPr lang="es-ES_tradnl" sz="3000" kern="1200" noProof="0" dirty="0" smtClean="0">
              <a:solidFill>
                <a:schemeClr val="bg1"/>
              </a:solidFill>
            </a:rPr>
            <a:t>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to</a:t>
          </a:r>
          <a:r>
            <a:rPr lang="es-ES_tradnl" sz="3000" kern="1200" noProof="0" dirty="0" smtClean="0">
              <a:solidFill>
                <a:schemeClr val="bg1"/>
              </a:solidFill>
            </a:rPr>
            <a:t> cause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significant</a:t>
          </a:r>
          <a:r>
            <a:rPr lang="es-ES_tradnl" sz="3000" kern="1200" noProof="0" dirty="0" smtClean="0">
              <a:solidFill>
                <a:schemeClr val="bg1"/>
              </a:solidFill>
            </a:rPr>
            <a:t>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harm</a:t>
          </a:r>
          <a:endParaRPr lang="es-ES_tradnl" sz="3000" kern="1200" noProof="0" dirty="0">
            <a:solidFill>
              <a:schemeClr val="bg1"/>
            </a:solidFill>
          </a:endParaRPr>
        </a:p>
      </dsp:txBody>
      <dsp:txXfrm>
        <a:off x="3171043" y="633933"/>
        <a:ext cx="1749541" cy="2318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AEBD-746F-4EDD-B70A-2FF945258DAF}">
      <dsp:nvSpPr>
        <dsp:cNvPr id="0" name=""/>
        <dsp:cNvSpPr/>
      </dsp:nvSpPr>
      <dsp:spPr>
        <a:xfrm>
          <a:off x="3306135" y="2439009"/>
          <a:ext cx="1124289" cy="1124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 err="1" smtClean="0"/>
            <a:t>Factors</a:t>
          </a:r>
          <a:r>
            <a:rPr lang="es-ES_tradnl" sz="1300" kern="1200" noProof="0" dirty="0" smtClean="0"/>
            <a:t> </a:t>
          </a:r>
          <a:r>
            <a:rPr lang="es-ES_tradnl" sz="1300" kern="1200" noProof="0" dirty="0" err="1" smtClean="0"/>
            <a:t>to</a:t>
          </a:r>
          <a:r>
            <a:rPr lang="es-ES_tradnl" sz="1300" kern="1200" noProof="0" dirty="0" smtClean="0"/>
            <a:t> be </a:t>
          </a:r>
          <a:r>
            <a:rPr lang="es-ES_tradnl" sz="1300" kern="1200" noProof="0" dirty="0" err="1" smtClean="0"/>
            <a:t>considered</a:t>
          </a:r>
          <a:r>
            <a:rPr lang="es-ES_tradnl" sz="1300" kern="1200" noProof="0" dirty="0" smtClean="0"/>
            <a:t> </a:t>
          </a:r>
          <a:r>
            <a:rPr lang="es-ES_tradnl" sz="1300" kern="1200" noProof="0" dirty="0" err="1" smtClean="0"/>
            <a:t>together</a:t>
          </a:r>
          <a:r>
            <a:rPr lang="es-ES_tradnl" sz="1300" kern="1200" noProof="0" dirty="0" smtClean="0"/>
            <a:t> </a:t>
          </a:r>
          <a:endParaRPr lang="es-ES_tradnl" sz="1300" kern="1200" noProof="0" dirty="0"/>
        </a:p>
      </dsp:txBody>
      <dsp:txXfrm>
        <a:off x="3470783" y="2603657"/>
        <a:ext cx="794993" cy="794993"/>
      </dsp:txXfrm>
    </dsp:sp>
    <dsp:sp modelId="{7EB82DE6-00F1-4FE1-9696-3F8A77CACFE5}">
      <dsp:nvSpPr>
        <dsp:cNvPr id="0" name=""/>
        <dsp:cNvSpPr/>
      </dsp:nvSpPr>
      <dsp:spPr>
        <a:xfrm rot="16200000">
          <a:off x="3595205" y="1748101"/>
          <a:ext cx="546149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652544" y="1881892"/>
        <a:ext cx="431472" cy="229354"/>
      </dsp:txXfrm>
    </dsp:sp>
    <dsp:sp modelId="{8C30B30F-64E0-4613-9489-EC14FAA0AA84}">
      <dsp:nvSpPr>
        <dsp:cNvPr id="0" name=""/>
        <dsp:cNvSpPr/>
      </dsp:nvSpPr>
      <dsp:spPr>
        <a:xfrm>
          <a:off x="3165599" y="3175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Population</a:t>
          </a:r>
          <a:endParaRPr lang="es-ES_tradnl" sz="1200" kern="1200" noProof="0" dirty="0"/>
        </a:p>
      </dsp:txBody>
      <dsp:txXfrm>
        <a:off x="3371409" y="208985"/>
        <a:ext cx="993742" cy="993742"/>
      </dsp:txXfrm>
    </dsp:sp>
    <dsp:sp modelId="{5EF2877D-A735-45CC-BE8F-E6839178E449}">
      <dsp:nvSpPr>
        <dsp:cNvPr id="0" name=""/>
        <dsp:cNvSpPr/>
      </dsp:nvSpPr>
      <dsp:spPr>
        <a:xfrm rot="18543445">
          <a:off x="4269873" y="1933932"/>
          <a:ext cx="618615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291083" y="2054908"/>
        <a:ext cx="503938" cy="229354"/>
      </dsp:txXfrm>
    </dsp:sp>
    <dsp:sp modelId="{2E589B12-78A3-4799-A82D-9E6F7F1A2EF1}">
      <dsp:nvSpPr>
        <dsp:cNvPr id="0" name=""/>
        <dsp:cNvSpPr/>
      </dsp:nvSpPr>
      <dsp:spPr>
        <a:xfrm>
          <a:off x="4698015" y="409969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/>
            <a:t>Socio-</a:t>
          </a:r>
          <a:r>
            <a:rPr lang="es-ES_tradnl" sz="1200" kern="1200" noProof="0" dirty="0" err="1" smtClean="0"/>
            <a:t>economic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needs</a:t>
          </a:r>
          <a:endParaRPr lang="es-ES_tradnl" sz="1200" kern="1200" noProof="0" dirty="0"/>
        </a:p>
      </dsp:txBody>
      <dsp:txXfrm>
        <a:off x="4903825" y="615779"/>
        <a:ext cx="993742" cy="993742"/>
      </dsp:txXfrm>
    </dsp:sp>
    <dsp:sp modelId="{0A2CAF1C-1B52-4775-A2F8-A6BAF6354BAD}">
      <dsp:nvSpPr>
        <dsp:cNvPr id="0" name=""/>
        <dsp:cNvSpPr/>
      </dsp:nvSpPr>
      <dsp:spPr>
        <a:xfrm rot="20776995">
          <a:off x="4674325" y="2531732"/>
          <a:ext cx="668214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675960" y="2621780"/>
        <a:ext cx="553537" cy="229354"/>
      </dsp:txXfrm>
    </dsp:sp>
    <dsp:sp modelId="{6319861A-BF1E-48F7-914C-7639E4E4980D}">
      <dsp:nvSpPr>
        <dsp:cNvPr id="0" name=""/>
        <dsp:cNvSpPr/>
      </dsp:nvSpPr>
      <dsp:spPr>
        <a:xfrm>
          <a:off x="5619176" y="1699595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/>
            <a:t>Natural </a:t>
          </a:r>
          <a:r>
            <a:rPr lang="es-ES_tradnl" sz="1200" kern="1200" noProof="0" dirty="0" err="1" smtClean="0"/>
            <a:t>characteristics</a:t>
          </a:r>
          <a:endParaRPr lang="es-ES_tradnl" sz="1200" kern="1200" noProof="0" dirty="0"/>
        </a:p>
      </dsp:txBody>
      <dsp:txXfrm>
        <a:off x="5824986" y="1905405"/>
        <a:ext cx="993742" cy="993742"/>
      </dsp:txXfrm>
    </dsp:sp>
    <dsp:sp modelId="{E0F34976-83A1-459B-9F75-E12358859001}">
      <dsp:nvSpPr>
        <dsp:cNvPr id="0" name=""/>
        <dsp:cNvSpPr/>
      </dsp:nvSpPr>
      <dsp:spPr>
        <a:xfrm rot="1464558">
          <a:off x="4609522" y="3302546"/>
          <a:ext cx="688098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614647" y="3355303"/>
        <a:ext cx="573421" cy="229354"/>
      </dsp:txXfrm>
    </dsp:sp>
    <dsp:sp modelId="{ADBBE93E-63BC-43AE-9414-2975B8B34D58}">
      <dsp:nvSpPr>
        <dsp:cNvPr id="0" name=""/>
        <dsp:cNvSpPr/>
      </dsp:nvSpPr>
      <dsp:spPr>
        <a:xfrm>
          <a:off x="5499623" y="3357689"/>
          <a:ext cx="1405362" cy="140536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Contribution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to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formation</a:t>
          </a:r>
          <a:r>
            <a:rPr lang="es-ES_tradnl" sz="1200" kern="1200" noProof="0" dirty="0" smtClean="0"/>
            <a:t> and </a:t>
          </a:r>
          <a:r>
            <a:rPr lang="es-ES_tradnl" sz="1200" kern="1200" noProof="0" dirty="0" err="1" smtClean="0"/>
            <a:t>recharge</a:t>
          </a:r>
          <a:endParaRPr lang="es-ES_tradnl" sz="1200" kern="1200" noProof="0" dirty="0"/>
        </a:p>
      </dsp:txBody>
      <dsp:txXfrm>
        <a:off x="5705433" y="3563499"/>
        <a:ext cx="993742" cy="993742"/>
      </dsp:txXfrm>
    </dsp:sp>
    <dsp:sp modelId="{1A6DEBBE-4DFC-45FB-B86E-3ACD496A1B45}">
      <dsp:nvSpPr>
        <dsp:cNvPr id="0" name=""/>
        <dsp:cNvSpPr/>
      </dsp:nvSpPr>
      <dsp:spPr>
        <a:xfrm rot="3655115">
          <a:off x="4112211" y="3725674"/>
          <a:ext cx="530648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141680" y="3752016"/>
        <a:ext cx="415971" cy="229354"/>
      </dsp:txXfrm>
    </dsp:sp>
    <dsp:sp modelId="{55D2AE70-A67E-49DD-88B5-1AD91BBCD333}">
      <dsp:nvSpPr>
        <dsp:cNvPr id="0" name=""/>
        <dsp:cNvSpPr/>
      </dsp:nvSpPr>
      <dsp:spPr>
        <a:xfrm>
          <a:off x="4267017" y="4278841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/>
            <a:t>Actual and </a:t>
          </a:r>
          <a:r>
            <a:rPr lang="es-ES_tradnl" sz="1200" kern="1200" noProof="0" dirty="0" err="1" smtClean="0"/>
            <a:t>potential</a:t>
          </a:r>
          <a:r>
            <a:rPr lang="es-ES_tradnl" sz="1200" kern="1200" noProof="0" dirty="0" smtClean="0"/>
            <a:t> use</a:t>
          </a:r>
          <a:endParaRPr lang="es-ES_tradnl" sz="1200" kern="1200" noProof="0" dirty="0"/>
        </a:p>
      </dsp:txBody>
      <dsp:txXfrm>
        <a:off x="4472827" y="4484651"/>
        <a:ext cx="993742" cy="993742"/>
      </dsp:txXfrm>
    </dsp:sp>
    <dsp:sp modelId="{2516CB02-FC08-4DFD-9E68-AF0BED1640A6}">
      <dsp:nvSpPr>
        <dsp:cNvPr id="0" name=""/>
        <dsp:cNvSpPr/>
      </dsp:nvSpPr>
      <dsp:spPr>
        <a:xfrm rot="6596658">
          <a:off x="3286023" y="3752072"/>
          <a:ext cx="480832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3362920" y="3774624"/>
        <a:ext cx="366155" cy="229354"/>
      </dsp:txXfrm>
    </dsp:sp>
    <dsp:sp modelId="{E54D403A-C0E5-410B-A5EE-EA547081F42B}">
      <dsp:nvSpPr>
        <dsp:cNvPr id="0" name=""/>
        <dsp:cNvSpPr/>
      </dsp:nvSpPr>
      <dsp:spPr>
        <a:xfrm>
          <a:off x="2424696" y="4340260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Transboundary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impact</a:t>
          </a:r>
          <a:endParaRPr lang="es-ES_tradnl" sz="1200" kern="1200" noProof="0" dirty="0"/>
        </a:p>
      </dsp:txBody>
      <dsp:txXfrm>
        <a:off x="2630506" y="4546070"/>
        <a:ext cx="993742" cy="993742"/>
      </dsp:txXfrm>
    </dsp:sp>
    <dsp:sp modelId="{709F2A75-D52C-41C7-95FD-70DCEACECA2D}">
      <dsp:nvSpPr>
        <dsp:cNvPr id="0" name=""/>
        <dsp:cNvSpPr/>
      </dsp:nvSpPr>
      <dsp:spPr>
        <a:xfrm rot="9124098">
          <a:off x="2498764" y="3359282"/>
          <a:ext cx="667071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606761" y="3408876"/>
        <a:ext cx="552394" cy="229354"/>
      </dsp:txXfrm>
    </dsp:sp>
    <dsp:sp modelId="{1FAB672A-0909-4583-8826-358A2B00ED2B}">
      <dsp:nvSpPr>
        <dsp:cNvPr id="0" name=""/>
        <dsp:cNvSpPr/>
      </dsp:nvSpPr>
      <dsp:spPr>
        <a:xfrm>
          <a:off x="936114" y="3480504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Availability</a:t>
          </a:r>
          <a:r>
            <a:rPr lang="es-ES_tradnl" sz="1200" kern="1200" noProof="0" dirty="0" smtClean="0"/>
            <a:t> of </a:t>
          </a:r>
          <a:r>
            <a:rPr lang="es-ES_tradnl" sz="1200" kern="1200" noProof="0" dirty="0" err="1" smtClean="0"/>
            <a:t>alternatives</a:t>
          </a:r>
          <a:endParaRPr lang="es-ES_tradnl" sz="1200" kern="1200" noProof="0" dirty="0"/>
        </a:p>
      </dsp:txBody>
      <dsp:txXfrm>
        <a:off x="1141924" y="3686314"/>
        <a:ext cx="993742" cy="993742"/>
      </dsp:txXfrm>
    </dsp:sp>
    <dsp:sp modelId="{E3C2DBA2-46A1-40F3-BCF3-97E30178C9E7}">
      <dsp:nvSpPr>
        <dsp:cNvPr id="0" name=""/>
        <dsp:cNvSpPr/>
      </dsp:nvSpPr>
      <dsp:spPr>
        <a:xfrm rot="11275907">
          <a:off x="2346326" y="2645786"/>
          <a:ext cx="686311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460454" y="2730150"/>
        <a:ext cx="571634" cy="229354"/>
      </dsp:txXfrm>
    </dsp:sp>
    <dsp:sp modelId="{DCD21C5E-EB89-4359-AD8B-2A13ADB1C12C}">
      <dsp:nvSpPr>
        <dsp:cNvPr id="0" name=""/>
        <dsp:cNvSpPr/>
      </dsp:nvSpPr>
      <dsp:spPr>
        <a:xfrm>
          <a:off x="630334" y="1945242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Cost</a:t>
          </a:r>
          <a:r>
            <a:rPr lang="es-ES_tradnl" sz="1200" kern="1200" noProof="0" dirty="0" smtClean="0"/>
            <a:t>/</a:t>
          </a:r>
          <a:r>
            <a:rPr lang="es-ES_tradnl" sz="1200" kern="1200" noProof="0" dirty="0" err="1" smtClean="0"/>
            <a:t>benefit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analyis</a:t>
          </a:r>
          <a:endParaRPr lang="es-ES_tradnl" sz="1200" kern="1200" noProof="0" dirty="0"/>
        </a:p>
      </dsp:txBody>
      <dsp:txXfrm>
        <a:off x="836144" y="2151052"/>
        <a:ext cx="993742" cy="993742"/>
      </dsp:txXfrm>
    </dsp:sp>
    <dsp:sp modelId="{E7233E53-0101-4A31-8CF5-8BF4DF3404F0}">
      <dsp:nvSpPr>
        <dsp:cNvPr id="0" name=""/>
        <dsp:cNvSpPr/>
      </dsp:nvSpPr>
      <dsp:spPr>
        <a:xfrm rot="13539273">
          <a:off x="2809394" y="2025597"/>
          <a:ext cx="584359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906811" y="2143054"/>
        <a:ext cx="469682" cy="229354"/>
      </dsp:txXfrm>
    </dsp:sp>
    <dsp:sp modelId="{726B25E2-E639-400D-AEA8-957861041F00}">
      <dsp:nvSpPr>
        <dsp:cNvPr id="0" name=""/>
        <dsp:cNvSpPr/>
      </dsp:nvSpPr>
      <dsp:spPr>
        <a:xfrm>
          <a:off x="1510834" y="605460"/>
          <a:ext cx="1405362" cy="140536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Ecosystem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requirements</a:t>
          </a:r>
          <a:endParaRPr lang="es-ES_tradnl" sz="1200" kern="1200" noProof="0" dirty="0"/>
        </a:p>
      </dsp:txBody>
      <dsp:txXfrm>
        <a:off x="1716644" y="811270"/>
        <a:ext cx="993742" cy="993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EE42E-1B5F-40DE-905F-B7C2E2CE6A0F}">
      <dsp:nvSpPr>
        <dsp:cNvPr id="0" name=""/>
        <dsp:cNvSpPr/>
      </dsp:nvSpPr>
      <dsp:spPr>
        <a:xfrm>
          <a:off x="119660" y="551432"/>
          <a:ext cx="2951623" cy="29516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bg1"/>
              </a:solidFill>
            </a:rPr>
            <a:t>Equitable &amp; reasonable utilization</a:t>
          </a:r>
          <a:endParaRPr lang="en-GB" sz="2900" kern="1200" dirty="0">
            <a:solidFill>
              <a:schemeClr val="bg1"/>
            </a:solidFill>
          </a:endParaRPr>
        </a:p>
      </dsp:txBody>
      <dsp:txXfrm>
        <a:off x="531824" y="899492"/>
        <a:ext cx="1701837" cy="2255503"/>
      </dsp:txXfrm>
    </dsp:sp>
    <dsp:sp modelId="{EE15796A-E59C-4FDA-A9FE-E2C41FA05ED0}">
      <dsp:nvSpPr>
        <dsp:cNvPr id="0" name=""/>
        <dsp:cNvSpPr/>
      </dsp:nvSpPr>
      <dsp:spPr>
        <a:xfrm>
          <a:off x="2246956" y="551432"/>
          <a:ext cx="2951623" cy="29516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noProof="0" dirty="0" err="1" smtClean="0">
              <a:solidFill>
                <a:schemeClr val="bg1"/>
              </a:solidFill>
            </a:rPr>
            <a:t>Obligation</a:t>
          </a:r>
          <a:r>
            <a:rPr lang="es-ES_tradnl" sz="2900" kern="1200" noProof="0" dirty="0" smtClean="0">
              <a:solidFill>
                <a:schemeClr val="bg1"/>
              </a:solidFill>
            </a:rPr>
            <a:t>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not</a:t>
          </a:r>
          <a:r>
            <a:rPr lang="es-ES_tradnl" sz="2900" kern="1200" noProof="0" dirty="0" smtClean="0">
              <a:solidFill>
                <a:schemeClr val="bg1"/>
              </a:solidFill>
            </a:rPr>
            <a:t>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to</a:t>
          </a:r>
          <a:r>
            <a:rPr lang="es-ES_tradnl" sz="2900" kern="1200" noProof="0" dirty="0" smtClean="0">
              <a:solidFill>
                <a:schemeClr val="bg1"/>
              </a:solidFill>
            </a:rPr>
            <a:t> cause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significant</a:t>
          </a:r>
          <a:r>
            <a:rPr lang="es-ES_tradnl" sz="2900" kern="1200" noProof="0" dirty="0" smtClean="0">
              <a:solidFill>
                <a:schemeClr val="bg1"/>
              </a:solidFill>
            </a:rPr>
            <a:t>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harm</a:t>
          </a:r>
          <a:endParaRPr lang="es-ES_tradnl" sz="2900" kern="1200" noProof="0" dirty="0">
            <a:solidFill>
              <a:schemeClr val="bg1"/>
            </a:solidFill>
          </a:endParaRPr>
        </a:p>
      </dsp:txBody>
      <dsp:txXfrm>
        <a:off x="3084579" y="899492"/>
        <a:ext cx="1701837" cy="225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7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84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36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5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3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0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20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4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9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3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1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1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5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3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‹N°›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36939" y="6505277"/>
            <a:ext cx="260077" cy="2678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‹N°›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3501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660571-4433-45CC-82F2-6A7312292BD2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0466D4-461F-402A-8E2F-70CE9226C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48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‹N°›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Stefano.burchi@gmail.com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openxmlformats.org/officeDocument/2006/relationships/image" Target="../media/image14.pn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14575" y="5700315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172346" y="5839064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3" y="5895489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14575" y="566124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03" y="5886302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4" y="5830913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91" y="5830913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916" y="719769"/>
            <a:ext cx="3564232" cy="1400234"/>
          </a:xfrm>
          <a:prstGeom prst="rect">
            <a:avLst/>
          </a:prstGeom>
        </p:spPr>
      </p:pic>
      <p:pic>
        <p:nvPicPr>
          <p:cNvPr id="26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79" y="398489"/>
            <a:ext cx="3172780" cy="1823783"/>
          </a:xfrm>
          <a:prstGeom prst="rect">
            <a:avLst/>
          </a:prstGeom>
        </p:spPr>
      </p:pic>
      <p:sp>
        <p:nvSpPr>
          <p:cNvPr id="27" name="AutoShape 11"/>
          <p:cNvSpPr>
            <a:spLocks/>
          </p:cNvSpPr>
          <p:nvPr/>
        </p:nvSpPr>
        <p:spPr bwMode="auto">
          <a:xfrm>
            <a:off x="0" y="3741424"/>
            <a:ext cx="9036496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s-ES_tradnl" sz="36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LEGAL AND INSTITUTIONAL ARRANGEMENTS FOR TRANSBOUNDARY AQUIFERS -</a:t>
            </a:r>
            <a:endParaRPr lang="en-US" altLang="en-US" sz="2400" dirty="0"/>
          </a:p>
        </p:txBody>
      </p:sp>
      <p:sp>
        <p:nvSpPr>
          <p:cNvPr id="25" name="AutoShape 2"/>
          <p:cNvSpPr>
            <a:spLocks/>
          </p:cNvSpPr>
          <p:nvPr/>
        </p:nvSpPr>
        <p:spPr bwMode="auto">
          <a:xfrm>
            <a:off x="4085149" y="5972334"/>
            <a:ext cx="4931518" cy="31803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4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400" b="1" dirty="0" err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4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, UNESCO</a:t>
            </a: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31838" y="94122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9" name="AutoShape 2"/>
          <p:cNvSpPr>
            <a:spLocks/>
          </p:cNvSpPr>
          <p:nvPr/>
        </p:nvSpPr>
        <p:spPr bwMode="auto">
          <a:xfrm>
            <a:off x="9093200" y="8201025"/>
            <a:ext cx="3292475" cy="933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UNESCO</a:t>
            </a:r>
          </a:p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Francesco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Sindico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,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Strathclyde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</a:t>
            </a:r>
            <a:endParaRPr lang="en-US" altLang="en-US" b="1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V="1">
            <a:off x="884238" y="95646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1" name="AutoShape 6"/>
          <p:cNvSpPr>
            <a:spLocks/>
          </p:cNvSpPr>
          <p:nvPr/>
        </p:nvSpPr>
        <p:spPr bwMode="auto">
          <a:xfrm>
            <a:off x="2726455" y="4604011"/>
            <a:ext cx="3149600" cy="671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ctr" eaLnBrk="1"/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5 September </a:t>
            </a:r>
            <a:r>
              <a:rPr lang="en-US" altLang="en-US" sz="1800" i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2017</a:t>
            </a:r>
          </a:p>
          <a:p>
            <a:pPr algn="ctr" eaLnBrk="1"/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Tunis, Tunisia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0913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26294" y="675968"/>
            <a:ext cx="81724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Procedural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and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relationship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substantive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5652120" y="3500454"/>
            <a:ext cx="3848107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General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obligation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cooperate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Regular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exchange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information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&amp; data </a:t>
            </a:r>
          </a:p>
          <a:p>
            <a:pPr>
              <a:buFont typeface="Wingdings" charset="0"/>
              <a:buChar char="§"/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Prior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notification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planned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measures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consultation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good-faith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negotiation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with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view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reaching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agreement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>
              <a:defRPr/>
            </a:pP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These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give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effect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rights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obligations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posited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by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substantive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endParaRPr lang="es-ES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06602069"/>
              </p:ext>
            </p:extLst>
          </p:nvPr>
        </p:nvGraphicFramePr>
        <p:xfrm>
          <a:off x="163198" y="2024776"/>
          <a:ext cx="5318241" cy="40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3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1232161" y="-387424"/>
            <a:ext cx="6560665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Agreements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36374" y="878663"/>
            <a:ext cx="8769624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There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exist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handful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bi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-lateral and regional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agreements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specific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19" name="AutoShape 5"/>
          <p:cNvSpPr>
            <a:spLocks/>
          </p:cNvSpPr>
          <p:nvPr/>
        </p:nvSpPr>
        <p:spPr bwMode="auto">
          <a:xfrm>
            <a:off x="4158778" y="3717032"/>
            <a:ext cx="4956051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Genevese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(2008, France,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Switzerland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Guaraní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(2010, Argentina,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Brazil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Paraguay, 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Uruguay)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Joint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Authority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Study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Development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Nubian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Sandstone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(Chad,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Egypt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Libya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Sudan)(1992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Al-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Disi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Saudi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Arabia,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Jordan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(2015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MOU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Consultation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Mechanism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Iullemeden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Taoudeni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/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Tanezrouft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(7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countries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Sahara-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Sahel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region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(2014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MOU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Consultation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Mechanism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Northern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Sahara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System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(2008,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Algeria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Libya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Tunisia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</p:txBody>
      </p:sp>
      <p:pic>
        <p:nvPicPr>
          <p:cNvPr id="22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3171516"/>
            <a:ext cx="3504381" cy="24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282278" y="-313470"/>
            <a:ext cx="8673811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Local-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level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-15528" y="877155"/>
            <a:ext cx="874968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797" tIns="50797" rIns="50797" bIns="50797" anchor="ctr"/>
          <a:lstStyle/>
          <a:p>
            <a:pPr algn="ctr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There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exist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few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known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between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or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among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units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local-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level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government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or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local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authorities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concerning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4604356" y="3403835"/>
            <a:ext cx="4176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797" tIns="50797" rIns="50797" bIns="50797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MoU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between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supply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companies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El Paso (Texas) and Cd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Juarez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Mexico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re: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Hueco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Bolson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(1999)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Europe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local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governments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have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made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arrangements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management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small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based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Framework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transfrontier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local-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level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cooperation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(1980)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French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contracting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Parties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Genevese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local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government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units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Local-</a:t>
            </a:r>
            <a:r>
              <a:rPr lang="es-ES" altLang="en-US" sz="1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level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in-</a:t>
            </a:r>
            <a:r>
              <a:rPr lang="es-ES" altLang="en-US" sz="1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-</a:t>
            </a:r>
            <a:r>
              <a:rPr lang="es-ES" altLang="en-US" sz="1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works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Ocotepeque-</a:t>
            </a:r>
            <a:r>
              <a:rPr lang="es-ES" altLang="en-US" sz="1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Citalá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(Honduras/El Salvador, CA)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0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3387"/>
            <a:ext cx="3672086" cy="24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4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282278" y="-313470"/>
            <a:ext cx="8673811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in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river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/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lake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basin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treaties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-15528" y="877155"/>
            <a:ext cx="874968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797" tIns="50797" rIns="50797" bIns="50797" anchor="ctr"/>
          <a:lstStyle/>
          <a:p>
            <a:pPr>
              <a:defRPr/>
            </a:pP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underlying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river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/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lake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basins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are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beginning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attract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attention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relevant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river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/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lake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basin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commissions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– as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example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: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4604356" y="3403835"/>
            <a:ext cx="4176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797" tIns="50797" rIns="50797" bIns="50797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:</a:t>
            </a: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Senegal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river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basin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commission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(OMVS)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Lake Chad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basin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commission</a:t>
            </a:r>
            <a:endParaRPr lang="es-ES" altLang="en-US" sz="24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Orange-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Senqu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river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basin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commission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(ORASECOM), as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regards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Stampriet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Botswana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, Namibia, South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Africa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0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3387"/>
            <a:ext cx="3672086" cy="24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5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4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JOINT AUTHORITY FOR NUBIAN SANDSTONE AQUIFER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14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JOINT AUTHORITY FOR THE </a:t>
            </a:r>
            <a:r>
              <a:rPr lang="en-US" sz="2800" b="1" dirty="0"/>
              <a:t>STUDY AND DEVELOPMENT OF THE NUBIAN SANDSTONE AQUIFER SYSTEM (NSAS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CHAD, LIBYA, EGYPT, SUDAN </a:t>
            </a:r>
          </a:p>
          <a:p>
            <a:pPr marL="0" indent="0">
              <a:buNone/>
            </a:pPr>
            <a:r>
              <a:rPr lang="en-US" sz="2400" b="1" dirty="0" smtClean="0"/>
              <a:t>ESTABLISHED</a:t>
            </a:r>
            <a:r>
              <a:rPr lang="en-US" sz="2400" dirty="0" smtClean="0"/>
              <a:t> </a:t>
            </a:r>
            <a:r>
              <a:rPr lang="en-US" sz="2400" dirty="0"/>
              <a:t>UNDER 1992 </a:t>
            </a:r>
            <a:r>
              <a:rPr lang="en-US" sz="2400" dirty="0" smtClean="0"/>
              <a:t>AGREEMENT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000" dirty="0"/>
              <a:t>PREPARING AND EXECUTING STUDIES</a:t>
            </a:r>
          </a:p>
          <a:p>
            <a:r>
              <a:rPr lang="en-US" sz="2000" dirty="0"/>
              <a:t>COLLECTION ANALYSIS AND DISSEMINATION OF INFORMATION AND DATA</a:t>
            </a:r>
          </a:p>
          <a:p>
            <a:r>
              <a:rPr lang="en-US" sz="2000" dirty="0"/>
              <a:t>DEVELOPMENT AND EXECUTION OF A COMMON POLICY AND PLANS FOR GROUNDWATER DEVELOPMENT &amp; USE</a:t>
            </a:r>
          </a:p>
          <a:p>
            <a:r>
              <a:rPr lang="en-US" sz="2000" dirty="0"/>
              <a:t>FOSTERING COOPERATION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7896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4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JOINT AUTHORITY FOR NUBIAN SANDSTONE AQUIFER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15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/>
              <a:t>: </a:t>
            </a:r>
          </a:p>
          <a:p>
            <a:r>
              <a:rPr lang="en-US" sz="2400" dirty="0"/>
              <a:t>ANNUAL CONTRIBUTIONS FROM MEMBER STATES</a:t>
            </a:r>
          </a:p>
          <a:p>
            <a:r>
              <a:rPr lang="en-US" sz="2400" dirty="0"/>
              <a:t>DONATIONS FROM NATIONAL AND INTERNATIONAL </a:t>
            </a:r>
            <a:r>
              <a:rPr lang="en-US" sz="2400" dirty="0" smtClean="0"/>
              <a:t>INSTITUTIONS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 SEE DIAGRAM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0992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-786968" y="1349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kern="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NSAS</a:t>
            </a:r>
            <a:endParaRPr lang="fr-FR" altLang="fr-FR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4"/>
          <p:cNvSpPr>
            <a:spLocks noChangeArrowheads="1"/>
          </p:cNvSpPr>
          <p:nvPr/>
        </p:nvSpPr>
        <p:spPr bwMode="auto">
          <a:xfrm>
            <a:off x="3809902" y="147974"/>
            <a:ext cx="1958187" cy="50238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JOINT AUTHORITY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dirty="0" smtClean="0">
                <a:solidFill>
                  <a:prstClr val="white"/>
                </a:solidFill>
                <a:cs typeface="Times New Roman" pitchFamily="18" charset="0"/>
              </a:rPr>
              <a:t>(JASAD-NSAS)</a:t>
            </a:r>
            <a:endParaRPr kumimoji="0" lang="fr-FR" alt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2" name="Rounded Rectangle 4"/>
          <p:cNvSpPr>
            <a:spLocks noChangeArrowheads="1"/>
          </p:cNvSpPr>
          <p:nvPr/>
        </p:nvSpPr>
        <p:spPr bwMode="auto">
          <a:xfrm>
            <a:off x="3436612" y="1908238"/>
            <a:ext cx="2704768" cy="50238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JOINT AUTHORITY</a:t>
            </a:r>
            <a:r>
              <a:rPr kumimoji="0" lang="fr-FR" altLang="fr-FR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altLang="fr-FR" sz="16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HQs</a:t>
            </a:r>
            <a:endParaRPr kumimoji="0" lang="fr-FR" altLang="fr-FR" sz="1600" b="1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baseline="0" dirty="0" smtClean="0">
                <a:solidFill>
                  <a:prstClr val="white"/>
                </a:solidFill>
                <a:cs typeface="Times New Roman" pitchFamily="18" charset="0"/>
              </a:rPr>
              <a:t>(Tripoli – </a:t>
            </a:r>
            <a:r>
              <a:rPr lang="fr-FR" altLang="fr-FR" sz="1600" b="1" kern="0" baseline="0" dirty="0" err="1" smtClean="0">
                <a:solidFill>
                  <a:prstClr val="white"/>
                </a:solidFill>
                <a:cs typeface="Times New Roman" pitchFamily="18" charset="0"/>
              </a:rPr>
              <a:t>Libya</a:t>
            </a:r>
            <a:r>
              <a:rPr lang="fr-FR" altLang="fr-FR" sz="1600" b="1" kern="0" baseline="0" dirty="0" smtClean="0">
                <a:solidFill>
                  <a:prstClr val="white"/>
                </a:solidFill>
                <a:cs typeface="Times New Roman" pitchFamily="18" charset="0"/>
              </a:rPr>
              <a:t>)</a:t>
            </a:r>
            <a:r>
              <a:rPr kumimoji="0" lang="fr-FR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</p:txBody>
      </p:sp>
      <p:sp>
        <p:nvSpPr>
          <p:cNvPr id="43" name="Rounded Rectangle 7"/>
          <p:cNvSpPr>
            <a:spLocks noChangeArrowheads="1"/>
          </p:cNvSpPr>
          <p:nvPr/>
        </p:nvSpPr>
        <p:spPr bwMode="auto">
          <a:xfrm>
            <a:off x="2891806" y="4798218"/>
            <a:ext cx="3756454" cy="6143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JOINT</a:t>
            </a:r>
            <a:r>
              <a:rPr kumimoji="0" lang="en-US" altLang="fr-FR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AUTHORITY NATIONAL OFFICES</a:t>
            </a:r>
            <a:endParaRPr kumimoji="0" lang="en-US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ounded Rectangle 7"/>
          <p:cNvSpPr>
            <a:spLocks noChangeArrowheads="1"/>
          </p:cNvSpPr>
          <p:nvPr/>
        </p:nvSpPr>
        <p:spPr bwMode="auto">
          <a:xfrm>
            <a:off x="865483" y="5670449"/>
            <a:ext cx="1765038" cy="106623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N’Djamena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Management and technical Staff</a:t>
            </a:r>
            <a:endParaRPr kumimoji="0" lang="en-US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" name="Rounded Rectangle 4"/>
          <p:cNvSpPr>
            <a:spLocks noChangeArrowheads="1"/>
          </p:cNvSpPr>
          <p:nvPr/>
        </p:nvSpPr>
        <p:spPr bwMode="auto">
          <a:xfrm>
            <a:off x="3555291" y="2816031"/>
            <a:ext cx="2467407" cy="385073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EXECUTIVE DIRECTOR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3" name="Rounded Rectangle 4"/>
          <p:cNvSpPr>
            <a:spLocks noChangeArrowheads="1"/>
          </p:cNvSpPr>
          <p:nvPr/>
        </p:nvSpPr>
        <p:spPr bwMode="auto">
          <a:xfrm>
            <a:off x="567418" y="3676404"/>
            <a:ext cx="1792723" cy="6978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ADMINISTRATION UNIT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4" name="Rounded Rectangle 4"/>
          <p:cNvSpPr>
            <a:spLocks noChangeArrowheads="1"/>
          </p:cNvSpPr>
          <p:nvPr/>
        </p:nvSpPr>
        <p:spPr bwMode="auto">
          <a:xfrm>
            <a:off x="2529089" y="3680718"/>
            <a:ext cx="1255943" cy="69357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FINANCE UNIT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5" name="Rounded Rectangle 4"/>
          <p:cNvSpPr>
            <a:spLocks noChangeArrowheads="1"/>
          </p:cNvSpPr>
          <p:nvPr/>
        </p:nvSpPr>
        <p:spPr bwMode="auto">
          <a:xfrm>
            <a:off x="5513409" y="3680718"/>
            <a:ext cx="1255943" cy="69357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TECHNICAL AFFAIRS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8" name="Rounded Rectangle 4"/>
          <p:cNvSpPr>
            <a:spLocks noChangeArrowheads="1"/>
          </p:cNvSpPr>
          <p:nvPr/>
        </p:nvSpPr>
        <p:spPr bwMode="auto">
          <a:xfrm>
            <a:off x="6969428" y="3680718"/>
            <a:ext cx="1528301" cy="69357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INFORMATION UNIT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9" name="Rounded Rectangle 7"/>
          <p:cNvSpPr>
            <a:spLocks noChangeArrowheads="1"/>
          </p:cNvSpPr>
          <p:nvPr/>
        </p:nvSpPr>
        <p:spPr bwMode="auto">
          <a:xfrm>
            <a:off x="2910768" y="921641"/>
            <a:ext cx="3756454" cy="6143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BOARD OF DIRECTORS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(Each Member State appoints three ministerial-level members to the Board)</a:t>
            </a:r>
            <a:endParaRPr kumimoji="0" lang="en-US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>
            <a:stCxn id="19" idx="2"/>
            <a:endCxn id="69" idx="0"/>
          </p:cNvCxnSpPr>
          <p:nvPr/>
        </p:nvCxnSpPr>
        <p:spPr>
          <a:xfrm flipH="1">
            <a:off x="4788995" y="650355"/>
            <a:ext cx="1" cy="271286"/>
          </a:xfrm>
          <a:prstGeom prst="line">
            <a:avLst/>
          </a:prstGeom>
          <a:ln w="6032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stCxn id="69" idx="2"/>
            <a:endCxn id="42" idx="0"/>
          </p:cNvCxnSpPr>
          <p:nvPr/>
        </p:nvCxnSpPr>
        <p:spPr>
          <a:xfrm>
            <a:off x="4788995" y="1536004"/>
            <a:ext cx="1" cy="372234"/>
          </a:xfrm>
          <a:prstGeom prst="line">
            <a:avLst/>
          </a:prstGeom>
          <a:ln w="6032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>
            <a:stCxn id="42" idx="2"/>
            <a:endCxn id="52" idx="0"/>
          </p:cNvCxnSpPr>
          <p:nvPr/>
        </p:nvCxnSpPr>
        <p:spPr>
          <a:xfrm flipH="1">
            <a:off x="4788995" y="2410619"/>
            <a:ext cx="1" cy="405412"/>
          </a:xfrm>
          <a:prstGeom prst="line">
            <a:avLst/>
          </a:prstGeom>
          <a:ln w="6032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>
            <a:stCxn id="52" idx="2"/>
            <a:endCxn id="43" idx="0"/>
          </p:cNvCxnSpPr>
          <p:nvPr/>
        </p:nvCxnSpPr>
        <p:spPr>
          <a:xfrm flipH="1">
            <a:off x="4770033" y="3201104"/>
            <a:ext cx="18962" cy="1597114"/>
          </a:xfrm>
          <a:prstGeom prst="line">
            <a:avLst/>
          </a:prstGeom>
          <a:ln w="6032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1463779" y="3410465"/>
            <a:ext cx="6396936" cy="759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>
            <a:endCxn id="53" idx="0"/>
          </p:cNvCxnSpPr>
          <p:nvPr/>
        </p:nvCxnSpPr>
        <p:spPr>
          <a:xfrm>
            <a:off x="1463779" y="3418062"/>
            <a:ext cx="1" cy="2583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3157060" y="3418062"/>
            <a:ext cx="1" cy="2583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6194923" y="3418062"/>
            <a:ext cx="1" cy="2583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7844311" y="3418062"/>
            <a:ext cx="1" cy="2583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7"/>
          <p:cNvSpPr>
            <a:spLocks noChangeArrowheads="1"/>
          </p:cNvSpPr>
          <p:nvPr/>
        </p:nvSpPr>
        <p:spPr bwMode="auto">
          <a:xfrm>
            <a:off x="3004029" y="5670449"/>
            <a:ext cx="1473239" cy="106623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EGYPT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4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Cairo</a:t>
            </a:r>
            <a:r>
              <a:rPr kumimoji="0" lang="en-US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Management and technical Staff</a:t>
            </a:r>
            <a:endParaRPr kumimoji="0" lang="en-US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6" name="Rounded Rectangle 7"/>
          <p:cNvSpPr>
            <a:spLocks noChangeArrowheads="1"/>
          </p:cNvSpPr>
          <p:nvPr/>
        </p:nvSpPr>
        <p:spPr bwMode="auto">
          <a:xfrm>
            <a:off x="4850777" y="5675705"/>
            <a:ext cx="1429519" cy="106623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LIBYA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4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Tripoli</a:t>
            </a:r>
            <a:r>
              <a:rPr kumimoji="0" lang="en-US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Management and technical Staff</a:t>
            </a:r>
            <a:endParaRPr kumimoji="0" lang="en-US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9" name="Rounded Rectangle 7"/>
          <p:cNvSpPr>
            <a:spLocks noChangeArrowheads="1"/>
          </p:cNvSpPr>
          <p:nvPr/>
        </p:nvSpPr>
        <p:spPr bwMode="auto">
          <a:xfrm>
            <a:off x="6508880" y="5675705"/>
            <a:ext cx="1547725" cy="106623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SUDAN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Khartoum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Management and technical Staff</a:t>
            </a:r>
            <a:endParaRPr kumimoji="0" lang="en-US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10" name="Connecteur droit 109"/>
          <p:cNvCxnSpPr/>
          <p:nvPr/>
        </p:nvCxnSpPr>
        <p:spPr>
          <a:xfrm>
            <a:off x="1748002" y="5535089"/>
            <a:ext cx="553474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>
            <a:endCxn id="109" idx="0"/>
          </p:cNvCxnSpPr>
          <p:nvPr/>
        </p:nvCxnSpPr>
        <p:spPr>
          <a:xfrm>
            <a:off x="7282742" y="5527493"/>
            <a:ext cx="1" cy="1482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574267" y="5548946"/>
            <a:ext cx="1" cy="1482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3740648" y="5535089"/>
            <a:ext cx="1" cy="1482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1748001" y="5535089"/>
            <a:ext cx="1" cy="1482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/>
              <a:t>JOINT TECHNICAL COMMITTEE FOR THE </a:t>
            </a:r>
            <a:r>
              <a:rPr lang="en-US" sz="2400" dirty="0" smtClean="0"/>
              <a:t>AL</a:t>
            </a:r>
            <a:r>
              <a:rPr lang="en-US" sz="2400" dirty="0"/>
              <a:t>-DISI AQUIFER </a:t>
            </a:r>
            <a:r>
              <a:rPr lang="en-US" sz="2400" dirty="0" smtClean="0"/>
              <a:t>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17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JOINT TECHNICAL COMMITTEE FOR THE AL-SAG/AL-DISI AQUIFER 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JORDAN, SAUDI ARABIA</a:t>
            </a:r>
          </a:p>
          <a:p>
            <a:pPr marL="0" indent="0">
              <a:buNone/>
            </a:pPr>
            <a:r>
              <a:rPr lang="en-US" sz="2400" b="1" dirty="0" smtClean="0"/>
              <a:t>PROVIDED </a:t>
            </a:r>
            <a:r>
              <a:rPr lang="en-US" sz="2400" b="1" dirty="0"/>
              <a:t>FOR </a:t>
            </a:r>
            <a:r>
              <a:rPr lang="en-US" sz="2400" dirty="0"/>
              <a:t>BY </a:t>
            </a:r>
            <a:r>
              <a:rPr lang="en-US" sz="2400" dirty="0" smtClean="0"/>
              <a:t>2015 </a:t>
            </a:r>
            <a:r>
              <a:rPr lang="en-US" sz="2400" dirty="0"/>
              <a:t>AGREEMENT</a:t>
            </a:r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 </a:t>
            </a:r>
          </a:p>
          <a:p>
            <a:r>
              <a:rPr lang="en-US" sz="2400" dirty="0"/>
              <a:t>FIVE REPRESENTATIVES EACH FROM JORDAN AND SAUDI ARABIA</a:t>
            </a:r>
          </a:p>
          <a:p>
            <a:r>
              <a:rPr lang="en-US" sz="2400" dirty="0"/>
              <a:t>MAY HIRE EXPERTS, ADVISERS AND EMPLOY ASSISTANTS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330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/>
              <a:t>JOINT TECHNICAL COMMITTEE FOR THE </a:t>
            </a:r>
            <a:r>
              <a:rPr lang="en-US" sz="2400" dirty="0" smtClean="0"/>
              <a:t>AL</a:t>
            </a:r>
            <a:r>
              <a:rPr lang="en-US" sz="2400" dirty="0"/>
              <a:t>-DISI AQUIFER </a:t>
            </a:r>
            <a:r>
              <a:rPr lang="en-US" sz="2400" dirty="0" smtClean="0"/>
              <a:t>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18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SUPERVISING IMPLEMENTATION OF 2015 AGREEMENT</a:t>
            </a:r>
          </a:p>
          <a:p>
            <a:r>
              <a:rPr lang="en-US" sz="2400" dirty="0"/>
              <a:t>MONITORING LEVEL &amp; QUALITY OF AQUIFER </a:t>
            </a:r>
            <a:r>
              <a:rPr lang="en-US" sz="2400" dirty="0" smtClean="0"/>
              <a:t>WATER</a:t>
            </a:r>
            <a:endParaRPr lang="en-US" sz="2400" dirty="0"/>
          </a:p>
          <a:p>
            <a:r>
              <a:rPr lang="en-US" sz="2400" dirty="0" smtClean="0"/>
              <a:t>MONITORING </a:t>
            </a:r>
            <a:r>
              <a:rPr lang="en-US" sz="2400" dirty="0"/>
              <a:t>GROUNDWATER EXTRACTIONS</a:t>
            </a:r>
          </a:p>
          <a:p>
            <a:r>
              <a:rPr lang="en-US" sz="2400" dirty="0"/>
              <a:t>COLLECTION AND EXCHANGE OF INFORMATION AND DATA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 smtClean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NOT MENTIONED IN 2015 AGREEMENT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0567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899592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/>
              <a:t>GUARANI AQUIFER COMMISSION</a:t>
            </a:r>
          </a:p>
          <a:p>
            <a:pPr algn="ctr"/>
            <a:r>
              <a:rPr lang="en-US" sz="2400" dirty="0" smtClean="0"/>
              <a:t> 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19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GUARANI AQUIFER COMMISSION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ARGENTINA, BRAZIL, PARAGUAY, URUGUAY</a:t>
            </a:r>
          </a:p>
          <a:p>
            <a:pPr marL="0" indent="0">
              <a:buNone/>
            </a:pPr>
            <a:r>
              <a:rPr lang="en-US" sz="2400" b="1" dirty="0"/>
              <a:t>PROVIDED FOR </a:t>
            </a:r>
            <a:r>
              <a:rPr lang="en-US" sz="2400" dirty="0"/>
              <a:t>BY 2010 AGREEMENT </a:t>
            </a:r>
            <a:r>
              <a:rPr lang="en-US" sz="2400" dirty="0" smtClean="0"/>
              <a:t>(</a:t>
            </a:r>
            <a:r>
              <a:rPr lang="en-US" sz="2000" dirty="0" smtClean="0"/>
              <a:t>RATIFIED BY TWO COUNTRIES SO FAR, NOT </a:t>
            </a:r>
            <a:r>
              <a:rPr lang="en-US" sz="2000" dirty="0"/>
              <a:t>IN FORCE YET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NOT MENTIONED IN THE 2010 AGREEMENT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000" dirty="0"/>
              <a:t>COORDINATION OF COOPERATION FOR THE IMPLEMENTATION OF THE PRINCIPLES AND OBJECTIVES OF THE 2015 </a:t>
            </a:r>
            <a:r>
              <a:rPr lang="en-US" sz="2000" dirty="0" smtClean="0"/>
              <a:t>AGREEMENT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NOT MENTIONED IN THE 2015 AGREEMENT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4119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AutoShape 5"/>
          <p:cNvSpPr>
            <a:spLocks/>
          </p:cNvSpPr>
          <p:nvPr/>
        </p:nvSpPr>
        <p:spPr bwMode="auto">
          <a:xfrm>
            <a:off x="282278" y="885814"/>
            <a:ext cx="6233938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The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law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of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transboundary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freshwater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bodies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,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including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most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aquifers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,</a:t>
            </a:r>
            <a:r>
              <a:rPr lang="es-ES" sz="24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is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crystallized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in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the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: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4229100" y="3562288"/>
            <a:ext cx="49149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UN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non-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navigational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uses of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watercourses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adopted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UNGA (New York)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21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1997, in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since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August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2014</a:t>
            </a:r>
          </a:p>
          <a:p>
            <a:pPr algn="l" eaLnBrk="1"/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lays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down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number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inter-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behaviour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practice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matter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0" y="2899288"/>
            <a:ext cx="28321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 smtClean="0"/>
              <a:t>GENEVESE AQUIFER COMMISSION 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20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GENEVESE AQUIFER COMMISSION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FRANCE, SWITZERLAND</a:t>
            </a:r>
          </a:p>
          <a:p>
            <a:pPr marL="0" indent="0">
              <a:buNone/>
            </a:pPr>
            <a:r>
              <a:rPr lang="en-US" sz="2400" b="1" dirty="0"/>
              <a:t>ESTABLISHED </a:t>
            </a:r>
            <a:r>
              <a:rPr lang="en-US" sz="2400" dirty="0"/>
              <a:t>UNDER 1978 AGREEMENT – RE-NEGOTIATED IN </a:t>
            </a:r>
            <a:r>
              <a:rPr lang="en-US" sz="2400" dirty="0" smtClean="0"/>
              <a:t>2007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 </a:t>
            </a:r>
          </a:p>
          <a:p>
            <a:r>
              <a:rPr lang="en-US" sz="2400" dirty="0"/>
              <a:t>THREE MEMBERS EACH FROM THE FRENCH AND THE SWISS SIDE</a:t>
            </a:r>
          </a:p>
          <a:p>
            <a:r>
              <a:rPr lang="en-US" sz="2400" dirty="0"/>
              <a:t>SECRETARIAT SERVICES PROVIDED BY GENEVA CANTON AQUIFER SERVICE AND FRENCH ANNEMASSE REGIONAL GOVERNMENT 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5188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 smtClean="0"/>
              <a:t>GENEVESE AQUIFER COMMISSION 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21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000" dirty="0"/>
              <a:t>DRAWING UP YEARLY GROUNDWATER UTILIZATION PLANS</a:t>
            </a:r>
          </a:p>
          <a:p>
            <a:r>
              <a:rPr lang="en-US" sz="2000" dirty="0"/>
              <a:t>RECOMMENDING POLLUTION CONTROL </a:t>
            </a:r>
            <a:r>
              <a:rPr lang="en-US" sz="2000" dirty="0" smtClean="0"/>
              <a:t>MEASURES</a:t>
            </a:r>
            <a:endParaRPr lang="en-US" sz="2000" dirty="0"/>
          </a:p>
          <a:p>
            <a:r>
              <a:rPr lang="en-US" sz="2000" dirty="0"/>
              <a:t>ADVISING ON EXTRACTION PROJECTS, INCLUDING MODIFICATION OF EXISTING PROJECTS</a:t>
            </a:r>
          </a:p>
          <a:p>
            <a:r>
              <a:rPr lang="en-US" sz="2000" dirty="0"/>
              <a:t>AUDITING OF CONSTRUCTION AND O&amp;M COSTS </a:t>
            </a:r>
            <a:r>
              <a:rPr lang="en-US" sz="2000" dirty="0" smtClean="0"/>
              <a:t>(FOR </a:t>
            </a:r>
            <a:r>
              <a:rPr lang="en-US" sz="2000" dirty="0"/>
              <a:t>COST-</a:t>
            </a:r>
            <a:r>
              <a:rPr lang="en-US" sz="2000" dirty="0" smtClean="0"/>
              <a:t>SHARING)</a:t>
            </a:r>
            <a:endParaRPr lang="en-US" sz="2000" dirty="0"/>
          </a:p>
          <a:p>
            <a:r>
              <a:rPr lang="en-US" sz="2000" dirty="0"/>
              <a:t>INVENTORY OF GROUNDWATER RECHARGE EQUIPMENT &amp; EXTRACTION WORKS</a:t>
            </a:r>
          </a:p>
          <a:p>
            <a:r>
              <a:rPr lang="en-US" sz="2000" dirty="0"/>
              <a:t>RECORD-KEEPING OF EXTRACTED VOLUMES AND OF WATER </a:t>
            </a:r>
            <a:r>
              <a:rPr lang="en-US" sz="2000" dirty="0" smtClean="0"/>
              <a:t>LEVELS</a:t>
            </a:r>
            <a:endParaRPr lang="en-US" sz="2000" dirty="0"/>
          </a:p>
          <a:p>
            <a:r>
              <a:rPr lang="en-US" sz="2000" dirty="0"/>
              <a:t>OVERSIGHT OF CONSTRUCTION OF NEW </a:t>
            </a:r>
            <a:r>
              <a:rPr lang="en-US" sz="2000" dirty="0" smtClean="0"/>
              <a:t>EQUIPMENT</a:t>
            </a:r>
            <a:endParaRPr lang="en-US" sz="2000" dirty="0"/>
          </a:p>
          <a:p>
            <a:r>
              <a:rPr lang="en-US" sz="2000" dirty="0"/>
              <a:t>SETTLEMENT OF DISPUTES (ARBITRATION</a:t>
            </a:r>
            <a:r>
              <a:rPr lang="en-US" sz="20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 smtClean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EACH PARTY BEARS THE EXPENSES OF ITS OWN SIDE OF THE COMMISSION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9088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 smtClean="0"/>
              <a:t>CONSULTATION MECHANISM </a:t>
            </a:r>
            <a:r>
              <a:rPr lang="en-US" sz="2400" dirty="0"/>
              <a:t>FOR THE </a:t>
            </a:r>
            <a:r>
              <a:rPr lang="en-US" sz="2400" dirty="0" smtClean="0"/>
              <a:t>IULLEMEDEN, ETC.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22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CONSULTATION</a:t>
            </a:r>
            <a:r>
              <a:rPr lang="en-US" sz="2800" b="1" dirty="0"/>
              <a:t> </a:t>
            </a:r>
            <a:r>
              <a:rPr lang="en-US" sz="2800" b="1" dirty="0" smtClean="0"/>
              <a:t>MECHANISM </a:t>
            </a:r>
            <a:r>
              <a:rPr lang="en-US" sz="2800" b="1" dirty="0"/>
              <a:t>FOR THE </a:t>
            </a:r>
            <a:r>
              <a:rPr lang="en-US" sz="2800" b="1" dirty="0" smtClean="0"/>
              <a:t>IULLEMEDEN, </a:t>
            </a:r>
            <a:r>
              <a:rPr lang="en-US" sz="2800" b="1" dirty="0"/>
              <a:t>TAOUDENI/TANEZROUFT AQUIFER SYSTEM (ITAS) 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ALGERIA, BENIN, BURKINA FASO, MALI, MAURITANIA, NIGER, NIGERIA</a:t>
            </a:r>
          </a:p>
          <a:p>
            <a:pPr marL="0" indent="0">
              <a:buNone/>
            </a:pPr>
            <a:r>
              <a:rPr lang="en-US" sz="2400" b="1" dirty="0" smtClean="0"/>
              <a:t>PROVIDED </a:t>
            </a:r>
            <a:r>
              <a:rPr lang="en-US" sz="2400" b="1" dirty="0"/>
              <a:t>FOR </a:t>
            </a:r>
            <a:r>
              <a:rPr lang="en-US" sz="2400" dirty="0"/>
              <a:t>BY 2014 MOU </a:t>
            </a:r>
            <a:r>
              <a:rPr lang="en-US" sz="2400" dirty="0" smtClean="0"/>
              <a:t>(</a:t>
            </a:r>
            <a:r>
              <a:rPr lang="en-US" sz="2000" dirty="0" smtClean="0"/>
              <a:t>FOUR </a:t>
            </a:r>
            <a:r>
              <a:rPr lang="en-US" sz="2000" dirty="0"/>
              <a:t>COUNTRIES HAVE SIGNED SO </a:t>
            </a:r>
            <a:r>
              <a:rPr lang="en-US" sz="2000" dirty="0" smtClean="0"/>
              <a:t>FAR, NOT IN FORCE YET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000" b="1" dirty="0"/>
              <a:t>FUNCTIONS</a:t>
            </a:r>
            <a:r>
              <a:rPr lang="en-US" sz="2000" dirty="0"/>
              <a:t>:</a:t>
            </a:r>
          </a:p>
          <a:p>
            <a:r>
              <a:rPr lang="en-US" sz="2000" dirty="0"/>
              <a:t>FORMULATION OF PLANS AND PROGRAMMES</a:t>
            </a:r>
          </a:p>
          <a:p>
            <a:r>
              <a:rPr lang="en-US" sz="2000" dirty="0"/>
              <a:t>CONDUCTING JOINT STUDIES</a:t>
            </a:r>
          </a:p>
          <a:p>
            <a:r>
              <a:rPr lang="en-US" sz="2000" dirty="0"/>
              <a:t>COLLECTION ANALYSIS AND EXCHANGE OF INFORMATION AND DATA</a:t>
            </a:r>
          </a:p>
          <a:p>
            <a:r>
              <a:rPr lang="en-US" sz="2000" dirty="0"/>
              <a:t>MANAGEMENT OF RISKS</a:t>
            </a:r>
          </a:p>
          <a:p>
            <a:r>
              <a:rPr lang="en-US" sz="2000" dirty="0"/>
              <a:t>HARMONIZATION OF PROCEDURES AND METHODOLOGIES</a:t>
            </a:r>
          </a:p>
          <a:p>
            <a:r>
              <a:rPr lang="en-US" sz="2000" dirty="0"/>
              <a:t>SETTLEMENT OF DISPUTES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456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4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CONSULTATION MECHANISM FOR THE NWSAS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23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CONSULTATION MECHANISM FOR THE NORTH-WESTERN SAHARA AQUIFER SYSTEM (NWSAS-SASS)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ALGERIA, LIBYA, TUNISIA</a:t>
            </a:r>
          </a:p>
          <a:p>
            <a:pPr marL="0" indent="0">
              <a:buNone/>
            </a:pPr>
            <a:r>
              <a:rPr lang="en-US" sz="2400" b="1" dirty="0" smtClean="0"/>
              <a:t>ESTABLISHED</a:t>
            </a:r>
            <a:r>
              <a:rPr lang="en-US" sz="2400" dirty="0" smtClean="0"/>
              <a:t> IN TWO PHASES (2002 AND 2008 MOUs)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000" dirty="0" smtClean="0"/>
              <a:t>COLLECTION </a:t>
            </a:r>
            <a:r>
              <a:rPr lang="en-US" sz="2000" dirty="0"/>
              <a:t>ANALYSIS AND DISSEMINATION OF INFORMATION AND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AQUIFER MODELLING</a:t>
            </a:r>
          </a:p>
          <a:p>
            <a:r>
              <a:rPr lang="en-US" sz="2000" dirty="0"/>
              <a:t>PROMOTING AND EXECUTING STUDIES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8464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117972" y="747676"/>
            <a:ext cx="33401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36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Conclusions</a:t>
            </a:r>
            <a:r>
              <a:rPr lang="es-ES" sz="3600" dirty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/1</a:t>
            </a:r>
          </a:p>
        </p:txBody>
      </p:sp>
      <p:sp>
        <p:nvSpPr>
          <p:cNvPr id="19" name="AutoShape 5"/>
          <p:cNvSpPr>
            <a:spLocks/>
          </p:cNvSpPr>
          <p:nvPr/>
        </p:nvSpPr>
        <p:spPr bwMode="auto">
          <a:xfrm>
            <a:off x="3490045" y="2854009"/>
            <a:ext cx="5653955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endParaRPr lang="es-ES" altLang="en-US" sz="20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28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 </a:t>
            </a:r>
            <a:r>
              <a:rPr lang="es-ES" altLang="en-US" sz="2200" i="1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2200" i="1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2200" i="1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2200" i="1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of </a:t>
            </a:r>
            <a:r>
              <a:rPr lang="es-ES" altLang="en-US" sz="2200" i="1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2200" i="1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200" i="1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(2008) lay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down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:</a:t>
            </a:r>
          </a:p>
          <a:p>
            <a:pPr lvl="1" eaLnBrk="1">
              <a:buFont typeface="Courier New" charset="0"/>
              <a:buChar char="o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Substantive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rights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22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 eaLnBrk="1">
              <a:buFont typeface="Courier New" charset="0"/>
              <a:buChar char="o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Procedural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22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 eaLnBrk="1">
              <a:buFont typeface="Courier New" charset="0"/>
              <a:buChar char="o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Rules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settlement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2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disputes</a:t>
            </a:r>
          </a:p>
          <a:p>
            <a:pPr marL="457200" lvl="1" indent="0" eaLnBrk="1"/>
            <a:endParaRPr lang="es-ES" altLang="en-US" sz="22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>
              <a:buFont typeface="Wingdings" charset="2"/>
              <a:buChar char="§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not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binding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however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serve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as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authoritative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reference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negotiation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and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formulation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aquifer-specific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treaties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and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agreements</a:t>
            </a:r>
            <a:endParaRPr lang="es-ES" altLang="en-US" sz="20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endParaRPr lang="es-ES" altLang="en-US" sz="2200" b="1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Moreover</a:t>
            </a:r>
            <a:r>
              <a:rPr lang="es-ES" altLang="en-US" sz="22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bound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few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core</a:t>
            </a:r>
            <a:r>
              <a:rPr lang="es-ES" altLang="it-IT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2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ja-JP" sz="22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ja-JP" sz="22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reflecting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ja-JP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 </a:t>
            </a:r>
            <a:endParaRPr lang="es-ES" altLang="en-US" sz="2200" b="1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987519"/>
            <a:ext cx="2831728" cy="18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8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117972" y="747676"/>
            <a:ext cx="33401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36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Conclusions</a:t>
            </a:r>
            <a:r>
              <a:rPr lang="es-ES" sz="36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/2</a:t>
            </a:r>
            <a:endParaRPr lang="es-ES" sz="3600" dirty="0">
              <a:solidFill>
                <a:srgbClr val="164F86"/>
              </a:solidFill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987519"/>
            <a:ext cx="2831728" cy="18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4391" y="548011"/>
            <a:ext cx="4572000" cy="527836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existing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institutional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arrangements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cooperation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–be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they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at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State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or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local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level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, and be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they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aquifer-based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or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also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nested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an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existing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river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basin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commission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commitment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to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cooperate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management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and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groundwater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stored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them</a:t>
            </a:r>
            <a:endParaRPr lang="es-ES" altLang="en-US" sz="20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experience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suggests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that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uch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commitment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is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more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robust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when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benefits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cooperation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clearly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perceived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cooperating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Parties</a:t>
            </a:r>
            <a:endParaRPr lang="es-ES" altLang="en-US" sz="20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107504" y="747676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4800" dirty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THANK YOU!</a:t>
            </a: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2760687" y="4367472"/>
            <a:ext cx="60960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3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Stefano </a:t>
            </a:r>
            <a:r>
              <a:rPr lang="es-ES" sz="3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Burchi</a:t>
            </a:r>
            <a:endParaRPr lang="es-ES" sz="3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lvl="1">
              <a:defRPr/>
            </a:pPr>
            <a:r>
              <a:rPr lang="es-ES" sz="3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Chairman</a:t>
            </a:r>
            <a:r>
              <a:rPr lang="es-ES" sz="3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International </a:t>
            </a:r>
            <a:r>
              <a:rPr lang="es-ES" sz="3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Association</a:t>
            </a:r>
            <a:r>
              <a:rPr lang="es-ES" sz="3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3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" sz="3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3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</a:t>
            </a:r>
            <a:r>
              <a:rPr lang="es-ES" sz="3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3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" sz="3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(AIDA), Rome, </a:t>
            </a:r>
            <a:r>
              <a:rPr lang="es-ES" sz="3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Italy</a:t>
            </a:r>
            <a:endParaRPr lang="es-ES" sz="3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  <a:hlinkClick r:id="rId5"/>
              </a:rPr>
              <a:t>s</a:t>
            </a:r>
            <a:r>
              <a:rPr lang="es-ES" sz="22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  <a:hlinkClick r:id="rId5"/>
              </a:rPr>
              <a:t>tefano.burchi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  <a:hlinkClick r:id="rId5"/>
              </a:rPr>
              <a:t>@gmail.com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323850" y="1498600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covers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in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addition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to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surface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watercourses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– </a:t>
            </a:r>
            <a:r>
              <a:rPr lang="es-ES" altLang="en-US" sz="2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2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which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physically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linked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to a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surface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system</a:t>
            </a:r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As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result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non-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recharging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also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known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as 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fossil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escape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scope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of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and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fall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a legal limbo</a:t>
            </a:r>
          </a:p>
          <a:p>
            <a:pPr algn="l"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21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4" y="2981867"/>
            <a:ext cx="4724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4229100" y="3451623"/>
            <a:ext cx="49149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57200" indent="-4572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Arial" charset="0"/>
              <a:buChar char="•"/>
            </a:pP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This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adopted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2008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Resolution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63/124,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carrying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endParaRPr lang="es-ES" altLang="ja-JP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Arial" charset="0"/>
              <a:buChar char="•"/>
            </a:pP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carry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body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basic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reflecting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practice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(</a:t>
            </a:r>
            <a:r>
              <a:rPr lang="es-ES" altLang="it-IT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it-IT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”, </a:t>
            </a:r>
            <a:r>
              <a:rPr lang="es-ES" altLang="it-IT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binding</a:t>
            </a:r>
            <a:r>
              <a:rPr lang="es-ES" altLang="it-IT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it-IT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it-IT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>
              <a:buFont typeface="Arial" charset="0"/>
              <a:buChar char="•"/>
            </a:pP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They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also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provide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additional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innovative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(non-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binding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as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regards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:</a:t>
            </a:r>
            <a:endParaRPr lang="es-ES" altLang="ja-JP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7" name="Picture 16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1134940"/>
            <a:ext cx="3714211" cy="23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7" y="3828828"/>
            <a:ext cx="3052911" cy="20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4229100" y="3451623"/>
            <a:ext cx="49149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57200" indent="-4572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Arial" charset="0"/>
              <a:buChar char="•"/>
            </a:pP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“uses” of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include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extraction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heat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minerals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storage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, &amp;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substances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disposal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>
              <a:buFont typeface="Arial" charset="0"/>
              <a:buChar char="•"/>
            </a:pP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bligation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to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preserve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ecosystem-support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function</a:t>
            </a:r>
            <a:r>
              <a:rPr lang="es-ES" altLang="ja-JP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endParaRPr lang="es-ES" altLang="ja-JP" sz="24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Arial" charset="0"/>
              <a:buChar char="•"/>
            </a:pP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to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care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recharge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and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discharge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zone</a:t>
            </a:r>
            <a:endParaRPr lang="es-ES" altLang="en-US" sz="24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Arial" charset="0"/>
              <a:buChar char="•"/>
            </a:pP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to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maximize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long-term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benefits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groundwater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exploitation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fossil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 </a:t>
            </a:r>
          </a:p>
          <a:p>
            <a:pPr algn="l" eaLnBrk="1">
              <a:buFont typeface="Arial" charset="0"/>
              <a:buChar char="•"/>
            </a:pP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bligation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regular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24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monitoring</a:t>
            </a: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marL="0" indent="0"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7" name="Picture 16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1134940"/>
            <a:ext cx="3714211" cy="23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7" y="3828828"/>
            <a:ext cx="3052911" cy="20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4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854979886"/>
              </p:ext>
            </p:extLst>
          </p:nvPr>
        </p:nvGraphicFramePr>
        <p:xfrm>
          <a:off x="159170" y="424398"/>
          <a:ext cx="8460432" cy="5621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995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736948" y="869874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just" eaLnBrk="1"/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how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many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?</a:t>
            </a:r>
            <a:endParaRPr lang="en-US" altLang="en-US" sz="2800" dirty="0"/>
          </a:p>
        </p:txBody>
      </p:sp>
      <p:sp>
        <p:nvSpPr>
          <p:cNvPr id="21" name="AutoShape 5"/>
          <p:cNvSpPr>
            <a:spLocks/>
          </p:cNvSpPr>
          <p:nvPr/>
        </p:nvSpPr>
        <p:spPr bwMode="auto">
          <a:xfrm>
            <a:off x="6675253" y="3689380"/>
            <a:ext cx="2457450" cy="30513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Only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6 of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nearly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600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surveyed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governed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an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/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joint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institution</a:t>
            </a:r>
            <a:endParaRPr lang="es-ES" altLang="en-US" sz="20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With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Stampriet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System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(STAS) in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Southern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Africa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destined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to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become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7th in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list</a:t>
            </a:r>
            <a:r>
              <a:rPr lang="es-ES" altLang="en-US" sz="20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 </a:t>
            </a: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292273"/>
            <a:ext cx="6233938" cy="30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971600" y="1234651"/>
            <a:ext cx="7279307" cy="80855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ctr" eaLnBrk="1"/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The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it-IT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“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core</a:t>
            </a:r>
            <a:r>
              <a:rPr lang="es-ES" altLang="it-IT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”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norms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of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international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water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law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crystallize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the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substantive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rights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and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obligations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of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States</a:t>
            </a:r>
            <a:endParaRPr lang="es-ES" altLang="en-US" sz="2800" dirty="0">
              <a:solidFill>
                <a:srgbClr val="164F86"/>
              </a:solidFill>
              <a:latin typeface="Trebuchet MS" charset="0"/>
              <a:ea typeface="ＭＳ Ｐゴシック" charset="-128"/>
              <a:sym typeface="Trebuchet MS" charset="0"/>
            </a:endParaRPr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74" y="4143441"/>
            <a:ext cx="2887711" cy="19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691622736"/>
              </p:ext>
            </p:extLst>
          </p:nvPr>
        </p:nvGraphicFramePr>
        <p:xfrm>
          <a:off x="1730772" y="2272928"/>
          <a:ext cx="5467317" cy="358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91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201410" y="2123816"/>
            <a:ext cx="2971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Factors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relevant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equitable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&amp;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reasonable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utilization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determinations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regarding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15040437"/>
              </p:ext>
            </p:extLst>
          </p:nvPr>
        </p:nvGraphicFramePr>
        <p:xfrm>
          <a:off x="1835696" y="908720"/>
          <a:ext cx="7736561" cy="640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98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7345</TotalTime>
  <Words>1555</Words>
  <Application>Microsoft Office PowerPoint</Application>
  <PresentationFormat>Affichage à l'écran (4:3)</PresentationFormat>
  <Paragraphs>253</Paragraphs>
  <Slides>26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Courier New</vt:lpstr>
      <vt:lpstr>Helvetica Light</vt:lpstr>
      <vt:lpstr>Times New Roman</vt:lpstr>
      <vt:lpstr>Trebuchet MS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Carvalho Resende, Tales</cp:lastModifiedBy>
  <cp:revision>615</cp:revision>
  <dcterms:created xsi:type="dcterms:W3CDTF">2015-11-27T19:16:17Z</dcterms:created>
  <dcterms:modified xsi:type="dcterms:W3CDTF">2017-09-01T09:44:55Z</dcterms:modified>
</cp:coreProperties>
</file>