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6" r:id="rId2"/>
    <p:sldId id="494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9" autoAdjust="0"/>
    <p:restoredTop sz="92079" autoAdjust="0"/>
  </p:normalViewPr>
  <p:slideViewPr>
    <p:cSldViewPr>
      <p:cViewPr>
        <p:scale>
          <a:sx n="90" d="100"/>
          <a:sy n="90" d="100"/>
        </p:scale>
        <p:origin x="1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5B7ED-AEBD-4B45-AF2F-1015B651464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30C2C91-3F87-4915-9E9D-CC1CB5EC98DC}">
      <dgm:prSet phldrT="[Text]"/>
      <dgm:spPr/>
      <dgm:t>
        <a:bodyPr/>
        <a:lstStyle/>
        <a:p>
          <a:r>
            <a:rPr lang="en-GB" dirty="0" smtClean="0"/>
            <a:t>2002 –UNILC begins work on ”shared natural resources” (oil, gas and groundwater)</a:t>
          </a:r>
          <a:endParaRPr lang="en-GB" dirty="0"/>
        </a:p>
      </dgm:t>
    </dgm:pt>
    <dgm:pt modelId="{F589D742-4112-4E24-9E22-A6F94A02DD60}" type="parTrans" cxnId="{EAB5DFF7-0AC4-443F-BA5E-23411A4C942D}">
      <dgm:prSet/>
      <dgm:spPr/>
      <dgm:t>
        <a:bodyPr/>
        <a:lstStyle/>
        <a:p>
          <a:endParaRPr lang="en-GB"/>
        </a:p>
      </dgm:t>
    </dgm:pt>
    <dgm:pt modelId="{290279DB-700F-4976-953A-3D1A12200850}" type="sibTrans" cxnId="{EAB5DFF7-0AC4-443F-BA5E-23411A4C942D}">
      <dgm:prSet/>
      <dgm:spPr/>
      <dgm:t>
        <a:bodyPr/>
        <a:lstStyle/>
        <a:p>
          <a:endParaRPr lang="en-GB"/>
        </a:p>
      </dgm:t>
    </dgm:pt>
    <dgm:pt modelId="{81D5B902-E11F-4835-B69B-366EEBFD24D8}">
      <dgm:prSet phldrT="[Text]"/>
      <dgm:spPr/>
      <dgm:t>
        <a:bodyPr/>
        <a:lstStyle/>
        <a:p>
          <a:r>
            <a:rPr lang="en-GB" dirty="0" smtClean="0"/>
            <a:t>2003 – UNILC stops work on oil &amp; gas, and </a:t>
          </a:r>
          <a:r>
            <a:rPr lang="en-GB" dirty="0" err="1" smtClean="0"/>
            <a:t>focusses</a:t>
          </a:r>
          <a:r>
            <a:rPr lang="en-GB" dirty="0" smtClean="0"/>
            <a:t> on </a:t>
          </a:r>
          <a:r>
            <a:rPr lang="en-GB" dirty="0" err="1" smtClean="0"/>
            <a:t>transboundary</a:t>
          </a:r>
          <a:r>
            <a:rPr lang="en-GB" dirty="0" smtClean="0"/>
            <a:t> aquifers</a:t>
          </a:r>
          <a:endParaRPr lang="en-GB" dirty="0"/>
        </a:p>
      </dgm:t>
    </dgm:pt>
    <dgm:pt modelId="{36635D94-ABA6-48C9-92AD-79509C5A5380}" type="parTrans" cxnId="{80E15518-4541-40CD-BD49-8CB4EB57DC9F}">
      <dgm:prSet/>
      <dgm:spPr/>
      <dgm:t>
        <a:bodyPr/>
        <a:lstStyle/>
        <a:p>
          <a:endParaRPr lang="en-GB"/>
        </a:p>
      </dgm:t>
    </dgm:pt>
    <dgm:pt modelId="{34966A95-4B6D-4224-AF22-A3DE1A839145}" type="sibTrans" cxnId="{80E15518-4541-40CD-BD49-8CB4EB57DC9F}">
      <dgm:prSet/>
      <dgm:spPr/>
      <dgm:t>
        <a:bodyPr/>
        <a:lstStyle/>
        <a:p>
          <a:endParaRPr lang="en-GB"/>
        </a:p>
      </dgm:t>
    </dgm:pt>
    <dgm:pt modelId="{1B476209-615D-4914-BD8B-EE48A5C3CBD5}">
      <dgm:prSet phldrT="[Text]"/>
      <dgm:spPr/>
      <dgm:t>
        <a:bodyPr/>
        <a:lstStyle/>
        <a:p>
          <a:r>
            <a:rPr lang="en-GB" dirty="0" smtClean="0"/>
            <a:t>2008 – A/RES/63/124</a:t>
          </a:r>
          <a:endParaRPr lang="en-GB" dirty="0"/>
        </a:p>
      </dgm:t>
    </dgm:pt>
    <dgm:pt modelId="{83B5256B-F258-4C8A-8801-C0337BCECA62}" type="parTrans" cxnId="{B4D2538B-F1D1-4265-B105-DECCC8CEB3F0}">
      <dgm:prSet/>
      <dgm:spPr/>
      <dgm:t>
        <a:bodyPr/>
        <a:lstStyle/>
        <a:p>
          <a:endParaRPr lang="en-GB"/>
        </a:p>
      </dgm:t>
    </dgm:pt>
    <dgm:pt modelId="{FB77CAA6-775E-46BF-9708-BC2DAA844FB2}" type="sibTrans" cxnId="{B4D2538B-F1D1-4265-B105-DECCC8CEB3F0}">
      <dgm:prSet/>
      <dgm:spPr/>
      <dgm:t>
        <a:bodyPr/>
        <a:lstStyle/>
        <a:p>
          <a:endParaRPr lang="en-GB"/>
        </a:p>
      </dgm:t>
    </dgm:pt>
    <dgm:pt modelId="{3C11F897-064C-458C-AB44-1C8940BA1A70}">
      <dgm:prSet phldrT="[Text]"/>
      <dgm:spPr/>
      <dgm:t>
        <a:bodyPr/>
        <a:lstStyle/>
        <a:p>
          <a:r>
            <a:rPr lang="en-GB" dirty="0" smtClean="0"/>
            <a:t>2013 – A/RES/68/470</a:t>
          </a:r>
          <a:endParaRPr lang="en-GB" dirty="0"/>
        </a:p>
      </dgm:t>
    </dgm:pt>
    <dgm:pt modelId="{DA44BC46-649E-41AC-BA71-85FB06106519}" type="parTrans" cxnId="{E41FBC4D-0D6F-4B87-90A4-40D6DDF512A6}">
      <dgm:prSet/>
      <dgm:spPr/>
      <dgm:t>
        <a:bodyPr/>
        <a:lstStyle/>
        <a:p>
          <a:endParaRPr lang="en-GB"/>
        </a:p>
      </dgm:t>
    </dgm:pt>
    <dgm:pt modelId="{5BB644BF-4E1A-48A4-BEC7-9522EF863CDE}" type="sibTrans" cxnId="{E41FBC4D-0D6F-4B87-90A4-40D6DDF512A6}">
      <dgm:prSet/>
      <dgm:spPr/>
      <dgm:t>
        <a:bodyPr/>
        <a:lstStyle/>
        <a:p>
          <a:endParaRPr lang="en-GB"/>
        </a:p>
      </dgm:t>
    </dgm:pt>
    <dgm:pt modelId="{3A5C4827-B843-41AD-9B61-A9107D640816}">
      <dgm:prSet phldrT="[Text]"/>
      <dgm:spPr/>
      <dgm:t>
        <a:bodyPr/>
        <a:lstStyle/>
        <a:p>
          <a:r>
            <a:rPr lang="en-GB" dirty="0" smtClean="0"/>
            <a:t>2016 – A/RES/71/150 </a:t>
          </a:r>
          <a:endParaRPr lang="en-GB" dirty="0"/>
        </a:p>
      </dgm:t>
    </dgm:pt>
    <dgm:pt modelId="{1B32BBDA-7C22-4495-BE7F-8EF7E1E6C159}" type="parTrans" cxnId="{5956C52F-95F1-4805-91CE-896183474E50}">
      <dgm:prSet/>
      <dgm:spPr/>
      <dgm:t>
        <a:bodyPr/>
        <a:lstStyle/>
        <a:p>
          <a:endParaRPr lang="en-GB"/>
        </a:p>
      </dgm:t>
    </dgm:pt>
    <dgm:pt modelId="{50C0ECD8-074E-4B67-9C84-177F323A5297}" type="sibTrans" cxnId="{5956C52F-95F1-4805-91CE-896183474E50}">
      <dgm:prSet/>
      <dgm:spPr/>
      <dgm:t>
        <a:bodyPr/>
        <a:lstStyle/>
        <a:p>
          <a:endParaRPr lang="en-GB"/>
        </a:p>
      </dgm:t>
    </dgm:pt>
    <dgm:pt modelId="{A65E7FB9-0003-4ACA-B02A-447617E6CDE1}" type="pres">
      <dgm:prSet presAssocID="{DE15B7ED-AEBD-4B45-AF2F-1015B6514641}" presName="arrowDiagram" presStyleCnt="0">
        <dgm:presLayoutVars>
          <dgm:chMax val="5"/>
          <dgm:dir/>
          <dgm:resizeHandles val="exact"/>
        </dgm:presLayoutVars>
      </dgm:prSet>
      <dgm:spPr/>
    </dgm:pt>
    <dgm:pt modelId="{30D91A88-86E5-4A9F-866B-53A4EA2CA2C0}" type="pres">
      <dgm:prSet presAssocID="{DE15B7ED-AEBD-4B45-AF2F-1015B6514641}" presName="arrow" presStyleLbl="bgShp" presStyleIdx="0" presStyleCnt="1"/>
      <dgm:spPr/>
    </dgm:pt>
    <dgm:pt modelId="{41C28678-F956-4B4F-A10B-F27E54A50B75}" type="pres">
      <dgm:prSet presAssocID="{DE15B7ED-AEBD-4B45-AF2F-1015B6514641}" presName="arrowDiagram5" presStyleCnt="0"/>
      <dgm:spPr/>
    </dgm:pt>
    <dgm:pt modelId="{70A3A4C4-335E-405C-B03F-08A748A72CB9}" type="pres">
      <dgm:prSet presAssocID="{530C2C91-3F87-4915-9E9D-CC1CB5EC98DC}" presName="bullet5a" presStyleLbl="node1" presStyleIdx="0" presStyleCnt="5"/>
      <dgm:spPr/>
    </dgm:pt>
    <dgm:pt modelId="{B63FAF89-8A8C-4B57-ADF5-CE9EC4FBC7E6}" type="pres">
      <dgm:prSet presAssocID="{530C2C91-3F87-4915-9E9D-CC1CB5EC98D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1BAF7-3CBC-483F-943F-6AD13DD798DB}" type="pres">
      <dgm:prSet presAssocID="{81D5B902-E11F-4835-B69B-366EEBFD24D8}" presName="bullet5b" presStyleLbl="node1" presStyleIdx="1" presStyleCnt="5"/>
      <dgm:spPr/>
    </dgm:pt>
    <dgm:pt modelId="{BD7EDCCD-80FE-4738-B350-D3F6E83B38C3}" type="pres">
      <dgm:prSet presAssocID="{81D5B902-E11F-4835-B69B-366EEBFD24D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6CF16-8B79-4918-A262-0A5BD60E8A4C}" type="pres">
      <dgm:prSet presAssocID="{1B476209-615D-4914-BD8B-EE48A5C3CBD5}" presName="bullet5c" presStyleLbl="node1" presStyleIdx="2" presStyleCnt="5"/>
      <dgm:spPr/>
    </dgm:pt>
    <dgm:pt modelId="{6B2A7AAD-EA86-47FD-B234-C1D3DDC97300}" type="pres">
      <dgm:prSet presAssocID="{1B476209-615D-4914-BD8B-EE48A5C3CBD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6690CE-6C10-4071-9F5E-8DF1B4209BAF}" type="pres">
      <dgm:prSet presAssocID="{3C11F897-064C-458C-AB44-1C8940BA1A70}" presName="bullet5d" presStyleLbl="node1" presStyleIdx="3" presStyleCnt="5"/>
      <dgm:spPr/>
    </dgm:pt>
    <dgm:pt modelId="{955D9FF3-5039-4F35-9567-C6EB9AA3FE61}" type="pres">
      <dgm:prSet presAssocID="{3C11F897-064C-458C-AB44-1C8940BA1A7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77CCD2-BC94-4263-A2DF-1AA556B6476F}" type="pres">
      <dgm:prSet presAssocID="{3A5C4827-B843-41AD-9B61-A9107D640816}" presName="bullet5e" presStyleLbl="node1" presStyleIdx="4" presStyleCnt="5"/>
      <dgm:spPr/>
    </dgm:pt>
    <dgm:pt modelId="{7BBA056A-07E8-4CB1-BED0-B93F31A8C7E3}" type="pres">
      <dgm:prSet presAssocID="{3A5C4827-B843-41AD-9B61-A9107D64081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DD3EAC-AED7-4B48-9E53-9FABB5B73423}" type="presOf" srcId="{DE15B7ED-AEBD-4B45-AF2F-1015B6514641}" destId="{A65E7FB9-0003-4ACA-B02A-447617E6CDE1}" srcOrd="0" destOrd="0" presId="urn:microsoft.com/office/officeart/2005/8/layout/arrow2"/>
    <dgm:cxn modelId="{2B2698F1-D5BD-F546-B5DA-9024714C0487}" type="presOf" srcId="{1B476209-615D-4914-BD8B-EE48A5C3CBD5}" destId="{6B2A7AAD-EA86-47FD-B234-C1D3DDC97300}" srcOrd="0" destOrd="0" presId="urn:microsoft.com/office/officeart/2005/8/layout/arrow2"/>
    <dgm:cxn modelId="{5956C52F-95F1-4805-91CE-896183474E50}" srcId="{DE15B7ED-AEBD-4B45-AF2F-1015B6514641}" destId="{3A5C4827-B843-41AD-9B61-A9107D640816}" srcOrd="4" destOrd="0" parTransId="{1B32BBDA-7C22-4495-BE7F-8EF7E1E6C159}" sibTransId="{50C0ECD8-074E-4B67-9C84-177F323A5297}"/>
    <dgm:cxn modelId="{B4D2538B-F1D1-4265-B105-DECCC8CEB3F0}" srcId="{DE15B7ED-AEBD-4B45-AF2F-1015B6514641}" destId="{1B476209-615D-4914-BD8B-EE48A5C3CBD5}" srcOrd="2" destOrd="0" parTransId="{83B5256B-F258-4C8A-8801-C0337BCECA62}" sibTransId="{FB77CAA6-775E-46BF-9708-BC2DAA844FB2}"/>
    <dgm:cxn modelId="{8526B7DF-4FA8-5B40-B3C5-B2741E9AA526}" type="presOf" srcId="{3A5C4827-B843-41AD-9B61-A9107D640816}" destId="{7BBA056A-07E8-4CB1-BED0-B93F31A8C7E3}" srcOrd="0" destOrd="0" presId="urn:microsoft.com/office/officeart/2005/8/layout/arrow2"/>
    <dgm:cxn modelId="{E41FBC4D-0D6F-4B87-90A4-40D6DDF512A6}" srcId="{DE15B7ED-AEBD-4B45-AF2F-1015B6514641}" destId="{3C11F897-064C-458C-AB44-1C8940BA1A70}" srcOrd="3" destOrd="0" parTransId="{DA44BC46-649E-41AC-BA71-85FB06106519}" sibTransId="{5BB644BF-4E1A-48A4-BEC7-9522EF863CDE}"/>
    <dgm:cxn modelId="{EAB5DFF7-0AC4-443F-BA5E-23411A4C942D}" srcId="{DE15B7ED-AEBD-4B45-AF2F-1015B6514641}" destId="{530C2C91-3F87-4915-9E9D-CC1CB5EC98DC}" srcOrd="0" destOrd="0" parTransId="{F589D742-4112-4E24-9E22-A6F94A02DD60}" sibTransId="{290279DB-700F-4976-953A-3D1A12200850}"/>
    <dgm:cxn modelId="{80E15518-4541-40CD-BD49-8CB4EB57DC9F}" srcId="{DE15B7ED-AEBD-4B45-AF2F-1015B6514641}" destId="{81D5B902-E11F-4835-B69B-366EEBFD24D8}" srcOrd="1" destOrd="0" parTransId="{36635D94-ABA6-48C9-92AD-79509C5A5380}" sibTransId="{34966A95-4B6D-4224-AF22-A3DE1A839145}"/>
    <dgm:cxn modelId="{B807204E-850B-3443-B6FD-845FBC92BC01}" type="presOf" srcId="{81D5B902-E11F-4835-B69B-366EEBFD24D8}" destId="{BD7EDCCD-80FE-4738-B350-D3F6E83B38C3}" srcOrd="0" destOrd="0" presId="urn:microsoft.com/office/officeart/2005/8/layout/arrow2"/>
    <dgm:cxn modelId="{A775715E-AC1E-2F4A-AD9F-B7AF956136C4}" type="presOf" srcId="{3C11F897-064C-458C-AB44-1C8940BA1A70}" destId="{955D9FF3-5039-4F35-9567-C6EB9AA3FE61}" srcOrd="0" destOrd="0" presId="urn:microsoft.com/office/officeart/2005/8/layout/arrow2"/>
    <dgm:cxn modelId="{0373A00A-8F94-AD4F-AA5E-BB870B4812EF}" type="presOf" srcId="{530C2C91-3F87-4915-9E9D-CC1CB5EC98DC}" destId="{B63FAF89-8A8C-4B57-ADF5-CE9EC4FBC7E6}" srcOrd="0" destOrd="0" presId="urn:microsoft.com/office/officeart/2005/8/layout/arrow2"/>
    <dgm:cxn modelId="{F47DFA9F-98F7-C34B-A7C8-B4D67A0DB0F4}" type="presParOf" srcId="{A65E7FB9-0003-4ACA-B02A-447617E6CDE1}" destId="{30D91A88-86E5-4A9F-866B-53A4EA2CA2C0}" srcOrd="0" destOrd="0" presId="urn:microsoft.com/office/officeart/2005/8/layout/arrow2"/>
    <dgm:cxn modelId="{3A5A9FDF-3D2F-FF4E-8974-3D4E16EBDA40}" type="presParOf" srcId="{A65E7FB9-0003-4ACA-B02A-447617E6CDE1}" destId="{41C28678-F956-4B4F-A10B-F27E54A50B75}" srcOrd="1" destOrd="0" presId="urn:microsoft.com/office/officeart/2005/8/layout/arrow2"/>
    <dgm:cxn modelId="{F8843F00-8505-F344-A3A0-B8763A379ED7}" type="presParOf" srcId="{41C28678-F956-4B4F-A10B-F27E54A50B75}" destId="{70A3A4C4-335E-405C-B03F-08A748A72CB9}" srcOrd="0" destOrd="0" presId="urn:microsoft.com/office/officeart/2005/8/layout/arrow2"/>
    <dgm:cxn modelId="{A25E7EB9-CA7E-4847-8C0A-796E84826460}" type="presParOf" srcId="{41C28678-F956-4B4F-A10B-F27E54A50B75}" destId="{B63FAF89-8A8C-4B57-ADF5-CE9EC4FBC7E6}" srcOrd="1" destOrd="0" presId="urn:microsoft.com/office/officeart/2005/8/layout/arrow2"/>
    <dgm:cxn modelId="{A9F2EFBD-7118-7447-ACD6-6272F3AD50C3}" type="presParOf" srcId="{41C28678-F956-4B4F-A10B-F27E54A50B75}" destId="{3281BAF7-3CBC-483F-943F-6AD13DD798DB}" srcOrd="2" destOrd="0" presId="urn:microsoft.com/office/officeart/2005/8/layout/arrow2"/>
    <dgm:cxn modelId="{53D1166F-1E21-BC49-A190-58A643D78CF4}" type="presParOf" srcId="{41C28678-F956-4B4F-A10B-F27E54A50B75}" destId="{BD7EDCCD-80FE-4738-B350-D3F6E83B38C3}" srcOrd="3" destOrd="0" presId="urn:microsoft.com/office/officeart/2005/8/layout/arrow2"/>
    <dgm:cxn modelId="{6EF34068-CD5A-D74D-89FC-8ACCA9D83045}" type="presParOf" srcId="{41C28678-F956-4B4F-A10B-F27E54A50B75}" destId="{D6A6CF16-8B79-4918-A262-0A5BD60E8A4C}" srcOrd="4" destOrd="0" presId="urn:microsoft.com/office/officeart/2005/8/layout/arrow2"/>
    <dgm:cxn modelId="{A6600B7A-F756-BA42-8660-130C3A877F91}" type="presParOf" srcId="{41C28678-F956-4B4F-A10B-F27E54A50B75}" destId="{6B2A7AAD-EA86-47FD-B234-C1D3DDC97300}" srcOrd="5" destOrd="0" presId="urn:microsoft.com/office/officeart/2005/8/layout/arrow2"/>
    <dgm:cxn modelId="{DCF9FCA4-5BBC-1B47-92F1-153907E380BD}" type="presParOf" srcId="{41C28678-F956-4B4F-A10B-F27E54A50B75}" destId="{476690CE-6C10-4071-9F5E-8DF1B4209BAF}" srcOrd="6" destOrd="0" presId="urn:microsoft.com/office/officeart/2005/8/layout/arrow2"/>
    <dgm:cxn modelId="{581B86A4-C728-7444-A31F-E18D11CEFC43}" type="presParOf" srcId="{41C28678-F956-4B4F-A10B-F27E54A50B75}" destId="{955D9FF3-5039-4F35-9567-C6EB9AA3FE61}" srcOrd="7" destOrd="0" presId="urn:microsoft.com/office/officeart/2005/8/layout/arrow2"/>
    <dgm:cxn modelId="{BCAB7959-620D-0C49-82AD-BAF437041794}" type="presParOf" srcId="{41C28678-F956-4B4F-A10B-F27E54A50B75}" destId="{C177CCD2-BC94-4263-A2DF-1AA556B6476F}" srcOrd="8" destOrd="0" presId="urn:microsoft.com/office/officeart/2005/8/layout/arrow2"/>
    <dgm:cxn modelId="{5355E334-F237-2E42-B231-A9D8E81A4868}" type="presParOf" srcId="{41C28678-F956-4B4F-A10B-F27E54A50B75}" destId="{7BBA056A-07E8-4CB1-BED0-B93F31A8C7E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BAE33-2C55-4D80-87C3-F97633A2908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6978BC80-F6EB-4F10-B41D-81AA15CEE89C}">
      <dgm:prSet phldrT="[Text]" custT="1"/>
      <dgm:spPr/>
      <dgm:t>
        <a:bodyPr/>
        <a:lstStyle/>
        <a:p>
          <a:r>
            <a:rPr lang="en-GB" sz="1100" dirty="0" smtClean="0"/>
            <a:t>1992 – 1996  / UNECE Helsinki Convention on </a:t>
          </a:r>
          <a:r>
            <a:rPr lang="en-GB" sz="1100" dirty="0" err="1" smtClean="0"/>
            <a:t>Transboundary</a:t>
          </a:r>
          <a:r>
            <a:rPr lang="en-GB" sz="1100" dirty="0" smtClean="0"/>
            <a:t> Watercourses &amp; Lakes </a:t>
          </a:r>
          <a:endParaRPr lang="en-GB" sz="1100" dirty="0"/>
        </a:p>
      </dgm:t>
    </dgm:pt>
    <dgm:pt modelId="{3E84261A-A7F1-4C67-BCE1-B004F2822DF6}" type="parTrans" cxnId="{03EECAAD-84C3-4700-BBE8-4155D26620FC}">
      <dgm:prSet/>
      <dgm:spPr/>
      <dgm:t>
        <a:bodyPr/>
        <a:lstStyle/>
        <a:p>
          <a:endParaRPr lang="en-GB"/>
        </a:p>
      </dgm:t>
    </dgm:pt>
    <dgm:pt modelId="{FDFBB979-4336-4D50-9352-81C162C512E9}" type="sibTrans" cxnId="{03EECAAD-84C3-4700-BBE8-4155D26620FC}">
      <dgm:prSet/>
      <dgm:spPr/>
      <dgm:t>
        <a:bodyPr/>
        <a:lstStyle/>
        <a:p>
          <a:endParaRPr lang="en-GB"/>
        </a:p>
      </dgm:t>
    </dgm:pt>
    <dgm:pt modelId="{FF099A05-F872-464B-8E1A-35203DB4A1B7}">
      <dgm:prSet phldrT="[Text]"/>
      <dgm:spPr/>
      <dgm:t>
        <a:bodyPr/>
        <a:lstStyle/>
        <a:p>
          <a:r>
            <a:rPr lang="en-GB" dirty="0" smtClean="0"/>
            <a:t>1997 – UN Convention on the non-navigational uses of international watercourses</a:t>
          </a:r>
          <a:endParaRPr lang="en-GB" dirty="0"/>
        </a:p>
      </dgm:t>
    </dgm:pt>
    <dgm:pt modelId="{C2002B03-4E00-439C-A247-4C8E88E26CF7}" type="parTrans" cxnId="{716027D3-0579-4315-8973-2F8BEB192A9B}">
      <dgm:prSet/>
      <dgm:spPr/>
      <dgm:t>
        <a:bodyPr/>
        <a:lstStyle/>
        <a:p>
          <a:endParaRPr lang="en-GB"/>
        </a:p>
      </dgm:t>
    </dgm:pt>
    <dgm:pt modelId="{B8B98923-E8EC-42BF-9CE4-768BBF759FEF}" type="sibTrans" cxnId="{716027D3-0579-4315-8973-2F8BEB192A9B}">
      <dgm:prSet/>
      <dgm:spPr/>
      <dgm:t>
        <a:bodyPr/>
        <a:lstStyle/>
        <a:p>
          <a:endParaRPr lang="en-GB"/>
        </a:p>
      </dgm:t>
    </dgm:pt>
    <dgm:pt modelId="{69014247-02C7-4E7C-86D5-3720C4583B7A}">
      <dgm:prSet phldrT="[Text]"/>
      <dgm:spPr/>
      <dgm:t>
        <a:bodyPr/>
        <a:lstStyle/>
        <a:p>
          <a:r>
            <a:rPr lang="en-GB" dirty="0" smtClean="0"/>
            <a:t>2012 – UNECE Model Provisions on </a:t>
          </a:r>
          <a:r>
            <a:rPr lang="en-GB" dirty="0" err="1" smtClean="0"/>
            <a:t>Transboundary</a:t>
          </a:r>
          <a:r>
            <a:rPr lang="en-GB" dirty="0" smtClean="0"/>
            <a:t> </a:t>
          </a:r>
          <a:r>
            <a:rPr lang="en-GB" dirty="0" err="1" smtClean="0"/>
            <a:t>Groundwaters</a:t>
          </a:r>
          <a:endParaRPr lang="en-GB" dirty="0"/>
        </a:p>
      </dgm:t>
    </dgm:pt>
    <dgm:pt modelId="{8DDB413D-380E-4E3D-B715-A8F47632A4C5}" type="parTrans" cxnId="{B69C065D-0E14-4835-A606-FF69A71F35E6}">
      <dgm:prSet/>
      <dgm:spPr/>
      <dgm:t>
        <a:bodyPr/>
        <a:lstStyle/>
        <a:p>
          <a:endParaRPr lang="en-GB"/>
        </a:p>
      </dgm:t>
    </dgm:pt>
    <dgm:pt modelId="{18486482-91C2-4417-955B-41C98DEED0BF}" type="sibTrans" cxnId="{B69C065D-0E14-4835-A606-FF69A71F35E6}">
      <dgm:prSet/>
      <dgm:spPr/>
      <dgm:t>
        <a:bodyPr/>
        <a:lstStyle/>
        <a:p>
          <a:endParaRPr lang="en-GB"/>
        </a:p>
      </dgm:t>
    </dgm:pt>
    <dgm:pt modelId="{6EE31B48-5336-457A-BC18-3557B9304039}">
      <dgm:prSet phldrT="[Text]"/>
      <dgm:spPr/>
      <dgm:t>
        <a:bodyPr/>
        <a:lstStyle/>
        <a:p>
          <a:r>
            <a:rPr lang="en-GB" dirty="0" smtClean="0"/>
            <a:t>2014 – Entry into force of UN Convention</a:t>
          </a:r>
          <a:endParaRPr lang="en-GB" dirty="0"/>
        </a:p>
      </dgm:t>
    </dgm:pt>
    <dgm:pt modelId="{BBA184D8-262E-4A6D-AC45-A42F23125E83}" type="parTrans" cxnId="{7E08A434-01E0-47D8-8647-19654F9B476E}">
      <dgm:prSet/>
      <dgm:spPr/>
      <dgm:t>
        <a:bodyPr/>
        <a:lstStyle/>
        <a:p>
          <a:endParaRPr lang="en-GB"/>
        </a:p>
      </dgm:t>
    </dgm:pt>
    <dgm:pt modelId="{EBCCFB6B-57E9-4999-BB70-FD6B5F1D8E66}" type="sibTrans" cxnId="{7E08A434-01E0-47D8-8647-19654F9B476E}">
      <dgm:prSet/>
      <dgm:spPr/>
      <dgm:t>
        <a:bodyPr/>
        <a:lstStyle/>
        <a:p>
          <a:endParaRPr lang="en-GB"/>
        </a:p>
      </dgm:t>
    </dgm:pt>
    <dgm:pt modelId="{331AB0BD-185F-42A2-9135-2BF9C6E6EEB3}">
      <dgm:prSet phldrT="[Text]"/>
      <dgm:spPr/>
      <dgm:t>
        <a:bodyPr/>
        <a:lstStyle/>
        <a:p>
          <a:r>
            <a:rPr lang="en-GB" dirty="0" smtClean="0"/>
            <a:t>2016 – UNECE Helsinki Convention open to accession by non-UNECE member countries (UNECE Convention goes global)</a:t>
          </a:r>
          <a:endParaRPr lang="en-GB" dirty="0"/>
        </a:p>
      </dgm:t>
    </dgm:pt>
    <dgm:pt modelId="{2134416B-DDDE-4865-8A23-9708FBE0A244}" type="parTrans" cxnId="{DEE8BB25-9CB0-45D0-96E0-401661C275D7}">
      <dgm:prSet/>
      <dgm:spPr/>
      <dgm:t>
        <a:bodyPr/>
        <a:lstStyle/>
        <a:p>
          <a:endParaRPr lang="en-GB"/>
        </a:p>
      </dgm:t>
    </dgm:pt>
    <dgm:pt modelId="{26EC8DB6-214A-4C65-B09F-2AAAE6AA745C}" type="sibTrans" cxnId="{DEE8BB25-9CB0-45D0-96E0-401661C275D7}">
      <dgm:prSet/>
      <dgm:spPr/>
      <dgm:t>
        <a:bodyPr/>
        <a:lstStyle/>
        <a:p>
          <a:endParaRPr lang="en-GB"/>
        </a:p>
      </dgm:t>
    </dgm:pt>
    <dgm:pt modelId="{BF81A6BA-94D6-412F-B03E-6DB40BE2CF65}" type="pres">
      <dgm:prSet presAssocID="{329BAE33-2C55-4D80-87C3-F97633A29081}" presName="arrowDiagram" presStyleCnt="0">
        <dgm:presLayoutVars>
          <dgm:chMax val="5"/>
          <dgm:dir/>
          <dgm:resizeHandles val="exact"/>
        </dgm:presLayoutVars>
      </dgm:prSet>
      <dgm:spPr/>
    </dgm:pt>
    <dgm:pt modelId="{D7B792F6-14E9-498F-9209-04ABE428E46E}" type="pres">
      <dgm:prSet presAssocID="{329BAE33-2C55-4D80-87C3-F97633A29081}" presName="arrow" presStyleLbl="bgShp" presStyleIdx="0" presStyleCnt="1"/>
      <dgm:spPr>
        <a:solidFill>
          <a:srgbClr val="FFC000"/>
        </a:solidFill>
      </dgm:spPr>
    </dgm:pt>
    <dgm:pt modelId="{DEA3E773-4BB5-4E09-99A9-497C7694827C}" type="pres">
      <dgm:prSet presAssocID="{329BAE33-2C55-4D80-87C3-F97633A29081}" presName="arrowDiagram5" presStyleCnt="0"/>
      <dgm:spPr/>
    </dgm:pt>
    <dgm:pt modelId="{BDBC8BE5-DF3B-45D7-B468-8B0F347962E2}" type="pres">
      <dgm:prSet presAssocID="{6978BC80-F6EB-4F10-B41D-81AA15CEE89C}" presName="bullet5a" presStyleLbl="node1" presStyleIdx="0" presStyleCnt="5"/>
      <dgm:spPr/>
    </dgm:pt>
    <dgm:pt modelId="{B6D5CA32-BC54-4B48-BFBA-2D1C1D4A41FF}" type="pres">
      <dgm:prSet presAssocID="{6978BC80-F6EB-4F10-B41D-81AA15CEE89C}" presName="textBox5a" presStyleLbl="revTx" presStyleIdx="0" presStyleCnt="5" custScaleX="1253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14940-2A80-42FE-A9AF-96E381E35C28}" type="pres">
      <dgm:prSet presAssocID="{FF099A05-F872-464B-8E1A-35203DB4A1B7}" presName="bullet5b" presStyleLbl="node1" presStyleIdx="1" presStyleCnt="5"/>
      <dgm:spPr/>
    </dgm:pt>
    <dgm:pt modelId="{554617FA-B8CE-4E9A-860B-97491B97BB68}" type="pres">
      <dgm:prSet presAssocID="{FF099A05-F872-464B-8E1A-35203DB4A1B7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C558A7-1E2B-4E64-8276-F2D809C4F465}" type="pres">
      <dgm:prSet presAssocID="{69014247-02C7-4E7C-86D5-3720C4583B7A}" presName="bullet5c" presStyleLbl="node1" presStyleIdx="2" presStyleCnt="5"/>
      <dgm:spPr/>
    </dgm:pt>
    <dgm:pt modelId="{E373D011-2D85-48A4-86D9-6C7B9F921CDC}" type="pres">
      <dgm:prSet presAssocID="{69014247-02C7-4E7C-86D5-3720C4583B7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DE9FF-BD11-462B-A4CA-94698C8474CE}" type="pres">
      <dgm:prSet presAssocID="{6EE31B48-5336-457A-BC18-3557B9304039}" presName="bullet5d" presStyleLbl="node1" presStyleIdx="3" presStyleCnt="5"/>
      <dgm:spPr/>
    </dgm:pt>
    <dgm:pt modelId="{51BD3B60-91F1-4C12-ACBD-4D84617C83BB}" type="pres">
      <dgm:prSet presAssocID="{6EE31B48-5336-457A-BC18-3557B930403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7313F-EB1A-4AF1-913D-91DBCFE51489}" type="pres">
      <dgm:prSet presAssocID="{331AB0BD-185F-42A2-9135-2BF9C6E6EEB3}" presName="bullet5e" presStyleLbl="node1" presStyleIdx="4" presStyleCnt="5"/>
      <dgm:spPr/>
    </dgm:pt>
    <dgm:pt modelId="{73E7ED01-91F8-4AAC-855E-95FB2333862D}" type="pres">
      <dgm:prSet presAssocID="{331AB0BD-185F-42A2-9135-2BF9C6E6EEB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BF3FB3-2B66-454E-941A-B24985C7C4A0}" type="presOf" srcId="{6978BC80-F6EB-4F10-B41D-81AA15CEE89C}" destId="{B6D5CA32-BC54-4B48-BFBA-2D1C1D4A41FF}" srcOrd="0" destOrd="0" presId="urn:microsoft.com/office/officeart/2005/8/layout/arrow2"/>
    <dgm:cxn modelId="{DEE8BB25-9CB0-45D0-96E0-401661C275D7}" srcId="{329BAE33-2C55-4D80-87C3-F97633A29081}" destId="{331AB0BD-185F-42A2-9135-2BF9C6E6EEB3}" srcOrd="4" destOrd="0" parTransId="{2134416B-DDDE-4865-8A23-9708FBE0A244}" sibTransId="{26EC8DB6-214A-4C65-B09F-2AAAE6AA745C}"/>
    <dgm:cxn modelId="{B69C065D-0E14-4835-A606-FF69A71F35E6}" srcId="{329BAE33-2C55-4D80-87C3-F97633A29081}" destId="{69014247-02C7-4E7C-86D5-3720C4583B7A}" srcOrd="2" destOrd="0" parTransId="{8DDB413D-380E-4E3D-B715-A8F47632A4C5}" sibTransId="{18486482-91C2-4417-955B-41C98DEED0BF}"/>
    <dgm:cxn modelId="{716027D3-0579-4315-8973-2F8BEB192A9B}" srcId="{329BAE33-2C55-4D80-87C3-F97633A29081}" destId="{FF099A05-F872-464B-8E1A-35203DB4A1B7}" srcOrd="1" destOrd="0" parTransId="{C2002B03-4E00-439C-A247-4C8E88E26CF7}" sibTransId="{B8B98923-E8EC-42BF-9CE4-768BBF759FEF}"/>
    <dgm:cxn modelId="{B320EEB5-7C4E-CF40-A20C-C370569B6E26}" type="presOf" srcId="{FF099A05-F872-464B-8E1A-35203DB4A1B7}" destId="{554617FA-B8CE-4E9A-860B-97491B97BB68}" srcOrd="0" destOrd="0" presId="urn:microsoft.com/office/officeart/2005/8/layout/arrow2"/>
    <dgm:cxn modelId="{7E08A434-01E0-47D8-8647-19654F9B476E}" srcId="{329BAE33-2C55-4D80-87C3-F97633A29081}" destId="{6EE31B48-5336-457A-BC18-3557B9304039}" srcOrd="3" destOrd="0" parTransId="{BBA184D8-262E-4A6D-AC45-A42F23125E83}" sibTransId="{EBCCFB6B-57E9-4999-BB70-FD6B5F1D8E66}"/>
    <dgm:cxn modelId="{B18DF708-EFB5-3440-850A-AC9A14C7725C}" type="presOf" srcId="{331AB0BD-185F-42A2-9135-2BF9C6E6EEB3}" destId="{73E7ED01-91F8-4AAC-855E-95FB2333862D}" srcOrd="0" destOrd="0" presId="urn:microsoft.com/office/officeart/2005/8/layout/arrow2"/>
    <dgm:cxn modelId="{122E1798-AED0-D845-91DC-1881BC39C98A}" type="presOf" srcId="{69014247-02C7-4E7C-86D5-3720C4583B7A}" destId="{E373D011-2D85-48A4-86D9-6C7B9F921CDC}" srcOrd="0" destOrd="0" presId="urn:microsoft.com/office/officeart/2005/8/layout/arrow2"/>
    <dgm:cxn modelId="{03EECAAD-84C3-4700-BBE8-4155D26620FC}" srcId="{329BAE33-2C55-4D80-87C3-F97633A29081}" destId="{6978BC80-F6EB-4F10-B41D-81AA15CEE89C}" srcOrd="0" destOrd="0" parTransId="{3E84261A-A7F1-4C67-BCE1-B004F2822DF6}" sibTransId="{FDFBB979-4336-4D50-9352-81C162C512E9}"/>
    <dgm:cxn modelId="{671173A4-A2C8-004E-939A-BB26FD693509}" type="presOf" srcId="{6EE31B48-5336-457A-BC18-3557B9304039}" destId="{51BD3B60-91F1-4C12-ACBD-4D84617C83BB}" srcOrd="0" destOrd="0" presId="urn:microsoft.com/office/officeart/2005/8/layout/arrow2"/>
    <dgm:cxn modelId="{FD57EAD7-C3A3-7D46-8614-72D4F9F5F93D}" type="presOf" srcId="{329BAE33-2C55-4D80-87C3-F97633A29081}" destId="{BF81A6BA-94D6-412F-B03E-6DB40BE2CF65}" srcOrd="0" destOrd="0" presId="urn:microsoft.com/office/officeart/2005/8/layout/arrow2"/>
    <dgm:cxn modelId="{3214275B-D0EF-F248-92D3-B8693B2557EE}" type="presParOf" srcId="{BF81A6BA-94D6-412F-B03E-6DB40BE2CF65}" destId="{D7B792F6-14E9-498F-9209-04ABE428E46E}" srcOrd="0" destOrd="0" presId="urn:microsoft.com/office/officeart/2005/8/layout/arrow2"/>
    <dgm:cxn modelId="{572DED9E-A173-C942-B1F6-8537684CC3DE}" type="presParOf" srcId="{BF81A6BA-94D6-412F-B03E-6DB40BE2CF65}" destId="{DEA3E773-4BB5-4E09-99A9-497C7694827C}" srcOrd="1" destOrd="0" presId="urn:microsoft.com/office/officeart/2005/8/layout/arrow2"/>
    <dgm:cxn modelId="{69E50255-7F43-BA46-8D0F-4C2CFC11396E}" type="presParOf" srcId="{DEA3E773-4BB5-4E09-99A9-497C7694827C}" destId="{BDBC8BE5-DF3B-45D7-B468-8B0F347962E2}" srcOrd="0" destOrd="0" presId="urn:microsoft.com/office/officeart/2005/8/layout/arrow2"/>
    <dgm:cxn modelId="{6F513635-B8F8-DD40-AEF3-08C49FC0D82F}" type="presParOf" srcId="{DEA3E773-4BB5-4E09-99A9-497C7694827C}" destId="{B6D5CA32-BC54-4B48-BFBA-2D1C1D4A41FF}" srcOrd="1" destOrd="0" presId="urn:microsoft.com/office/officeart/2005/8/layout/arrow2"/>
    <dgm:cxn modelId="{E1C5509C-BDC4-9144-8A5E-C2F1AFA387B1}" type="presParOf" srcId="{DEA3E773-4BB5-4E09-99A9-497C7694827C}" destId="{7DB14940-2A80-42FE-A9AF-96E381E35C28}" srcOrd="2" destOrd="0" presId="urn:microsoft.com/office/officeart/2005/8/layout/arrow2"/>
    <dgm:cxn modelId="{38CD29D4-5CEE-EB41-8382-F12DBEE8B428}" type="presParOf" srcId="{DEA3E773-4BB5-4E09-99A9-497C7694827C}" destId="{554617FA-B8CE-4E9A-860B-97491B97BB68}" srcOrd="3" destOrd="0" presId="urn:microsoft.com/office/officeart/2005/8/layout/arrow2"/>
    <dgm:cxn modelId="{C26DF8D1-574F-884F-8605-B43038D4473A}" type="presParOf" srcId="{DEA3E773-4BB5-4E09-99A9-497C7694827C}" destId="{08C558A7-1E2B-4E64-8276-F2D809C4F465}" srcOrd="4" destOrd="0" presId="urn:microsoft.com/office/officeart/2005/8/layout/arrow2"/>
    <dgm:cxn modelId="{82D5EFA8-93BD-E34A-BAD1-BA7415121D9A}" type="presParOf" srcId="{DEA3E773-4BB5-4E09-99A9-497C7694827C}" destId="{E373D011-2D85-48A4-86D9-6C7B9F921CDC}" srcOrd="5" destOrd="0" presId="urn:microsoft.com/office/officeart/2005/8/layout/arrow2"/>
    <dgm:cxn modelId="{126A900F-5271-1048-ADA8-6581E2DA8923}" type="presParOf" srcId="{DEA3E773-4BB5-4E09-99A9-497C7694827C}" destId="{A7FDE9FF-BD11-462B-A4CA-94698C8474CE}" srcOrd="6" destOrd="0" presId="urn:microsoft.com/office/officeart/2005/8/layout/arrow2"/>
    <dgm:cxn modelId="{0C3D1B53-AB60-F041-B3EB-855C6A32808A}" type="presParOf" srcId="{DEA3E773-4BB5-4E09-99A9-497C7694827C}" destId="{51BD3B60-91F1-4C12-ACBD-4D84617C83BB}" srcOrd="7" destOrd="0" presId="urn:microsoft.com/office/officeart/2005/8/layout/arrow2"/>
    <dgm:cxn modelId="{124377FE-6600-4148-9671-BD0945454CF2}" type="presParOf" srcId="{DEA3E773-4BB5-4E09-99A9-497C7694827C}" destId="{B397313F-EB1A-4AF1-913D-91DBCFE51489}" srcOrd="8" destOrd="0" presId="urn:microsoft.com/office/officeart/2005/8/layout/arrow2"/>
    <dgm:cxn modelId="{0CB52405-7826-9144-9073-87CE51A27C19}" type="presParOf" srcId="{DEA3E773-4BB5-4E09-99A9-497C7694827C}" destId="{73E7ED01-91F8-4AAC-855E-95FB2333862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4411F-EB5A-4CA5-B588-FE18ECFFCD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586A02-F6DD-4626-B8BF-03B1D61B0D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Right to an equitable and reasonable utilization</a:t>
          </a:r>
          <a:endParaRPr lang="en-GB" dirty="0">
            <a:solidFill>
              <a:schemeClr val="bg1"/>
            </a:solidFill>
          </a:endParaRPr>
        </a:p>
      </dgm:t>
    </dgm:pt>
    <dgm:pt modelId="{B7F7F9E5-75EF-42B4-83EC-4B22C807596F}" type="parTrans" cxnId="{62247FEE-5017-4E20-BBBB-1FC6FA68CF9F}">
      <dgm:prSet/>
      <dgm:spPr/>
      <dgm:t>
        <a:bodyPr/>
        <a:lstStyle/>
        <a:p>
          <a:endParaRPr lang="en-GB"/>
        </a:p>
      </dgm:t>
    </dgm:pt>
    <dgm:pt modelId="{152F9EC3-DA1C-47AA-895A-8A1D7FAAF59B}" type="sibTrans" cxnId="{62247FEE-5017-4E20-BBBB-1FC6FA68CF9F}">
      <dgm:prSet/>
      <dgm:spPr/>
      <dgm:t>
        <a:bodyPr/>
        <a:lstStyle/>
        <a:p>
          <a:endParaRPr lang="en-GB"/>
        </a:p>
      </dgm:t>
    </dgm:pt>
    <dgm:pt modelId="{CA2BA90D-187F-4997-8B05-13938A222048}">
      <dgm:prSet phldrT="[Text]"/>
      <dgm:spPr/>
      <dgm:t>
        <a:bodyPr/>
        <a:lstStyle/>
        <a:p>
          <a:r>
            <a:rPr lang="es-ES_tradnl" noProof="0" dirty="0" err="1" smtClean="0">
              <a:solidFill>
                <a:schemeClr val="bg1"/>
              </a:solidFill>
            </a:rPr>
            <a:t>Obligation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not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to</a:t>
          </a:r>
          <a:r>
            <a:rPr lang="es-ES_tradnl" noProof="0" dirty="0" smtClean="0">
              <a:solidFill>
                <a:schemeClr val="bg1"/>
              </a:solidFill>
            </a:rPr>
            <a:t> cause </a:t>
          </a:r>
          <a:r>
            <a:rPr lang="es-ES_tradnl" noProof="0" dirty="0" err="1" smtClean="0">
              <a:solidFill>
                <a:schemeClr val="bg1"/>
              </a:solidFill>
            </a:rPr>
            <a:t>significant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harm</a:t>
          </a:r>
          <a:endParaRPr lang="es-ES_tradnl" noProof="0" dirty="0">
            <a:solidFill>
              <a:schemeClr val="bg1"/>
            </a:solidFill>
          </a:endParaRPr>
        </a:p>
      </dgm:t>
    </dgm:pt>
    <dgm:pt modelId="{290D50BE-F6E3-4A75-B525-503FC329A5D7}" type="parTrans" cxnId="{7EAD2F84-1820-49BF-81F6-AACE5040D293}">
      <dgm:prSet/>
      <dgm:spPr/>
      <dgm:t>
        <a:bodyPr/>
        <a:lstStyle/>
        <a:p>
          <a:endParaRPr lang="en-GB"/>
        </a:p>
      </dgm:t>
    </dgm:pt>
    <dgm:pt modelId="{5A648A38-B7C9-4998-9536-94DCDA2A56D6}" type="sibTrans" cxnId="{7EAD2F84-1820-49BF-81F6-AACE5040D293}">
      <dgm:prSet/>
      <dgm:spPr/>
      <dgm:t>
        <a:bodyPr/>
        <a:lstStyle/>
        <a:p>
          <a:endParaRPr lang="en-GB"/>
        </a:p>
      </dgm:t>
    </dgm:pt>
    <dgm:pt modelId="{3CDC991A-18FA-428E-B9C4-69D439040EC0}" type="pres">
      <dgm:prSet presAssocID="{8E64411F-EB5A-4CA5-B588-FE18ECFFCD48}" presName="compositeShape" presStyleCnt="0">
        <dgm:presLayoutVars>
          <dgm:chMax val="7"/>
          <dgm:dir/>
          <dgm:resizeHandles val="exact"/>
        </dgm:presLayoutVars>
      </dgm:prSet>
      <dgm:spPr/>
    </dgm:pt>
    <dgm:pt modelId="{B35EE42E-1B5F-40DE-905F-B7C2E2CE6A0F}" type="pres">
      <dgm:prSet presAssocID="{81586A02-F6DD-4626-B8BF-03B1D61B0DCC}" presName="circ1" presStyleLbl="vennNode1" presStyleIdx="0" presStyleCnt="2"/>
      <dgm:spPr/>
      <dgm:t>
        <a:bodyPr/>
        <a:lstStyle/>
        <a:p>
          <a:endParaRPr lang="en-GB"/>
        </a:p>
      </dgm:t>
    </dgm:pt>
    <dgm:pt modelId="{B9B04EB3-ECEE-4CB9-85D8-C137AB4B32F4}" type="pres">
      <dgm:prSet presAssocID="{81586A02-F6DD-4626-B8BF-03B1D61B0D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5796A-E59C-4FDA-A9FE-E2C41FA05ED0}" type="pres">
      <dgm:prSet presAssocID="{CA2BA90D-187F-4997-8B05-13938A222048}" presName="circ2" presStyleLbl="vennNode1" presStyleIdx="1" presStyleCnt="2"/>
      <dgm:spPr/>
      <dgm:t>
        <a:bodyPr/>
        <a:lstStyle/>
        <a:p>
          <a:endParaRPr lang="en-GB"/>
        </a:p>
      </dgm:t>
    </dgm:pt>
    <dgm:pt modelId="{D0F06362-1915-4EC1-8D71-1672BA88ACE3}" type="pres">
      <dgm:prSet presAssocID="{CA2BA90D-187F-4997-8B05-13938A2220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AD2F84-1820-49BF-81F6-AACE5040D293}" srcId="{8E64411F-EB5A-4CA5-B588-FE18ECFFCD48}" destId="{CA2BA90D-187F-4997-8B05-13938A222048}" srcOrd="1" destOrd="0" parTransId="{290D50BE-F6E3-4A75-B525-503FC329A5D7}" sibTransId="{5A648A38-B7C9-4998-9536-94DCDA2A56D6}"/>
    <dgm:cxn modelId="{A5EF0264-7982-794F-99D1-79BF84F7E074}" type="presOf" srcId="{81586A02-F6DD-4626-B8BF-03B1D61B0DCC}" destId="{B35EE42E-1B5F-40DE-905F-B7C2E2CE6A0F}" srcOrd="0" destOrd="0" presId="urn:microsoft.com/office/officeart/2005/8/layout/venn1"/>
    <dgm:cxn modelId="{D6ECC36F-EF23-754B-B319-44780BC16BAF}" type="presOf" srcId="{8E64411F-EB5A-4CA5-B588-FE18ECFFCD48}" destId="{3CDC991A-18FA-428E-B9C4-69D439040EC0}" srcOrd="0" destOrd="0" presId="urn:microsoft.com/office/officeart/2005/8/layout/venn1"/>
    <dgm:cxn modelId="{07EDD8CD-33F7-BE40-AAB2-2AA224F78374}" type="presOf" srcId="{81586A02-F6DD-4626-B8BF-03B1D61B0DCC}" destId="{B9B04EB3-ECEE-4CB9-85D8-C137AB4B32F4}" srcOrd="1" destOrd="0" presId="urn:microsoft.com/office/officeart/2005/8/layout/venn1"/>
    <dgm:cxn modelId="{6EA253A2-5460-2744-A767-7DBE9A60F94B}" type="presOf" srcId="{CA2BA90D-187F-4997-8B05-13938A222048}" destId="{EE15796A-E59C-4FDA-A9FE-E2C41FA05ED0}" srcOrd="0" destOrd="0" presId="urn:microsoft.com/office/officeart/2005/8/layout/venn1"/>
    <dgm:cxn modelId="{62247FEE-5017-4E20-BBBB-1FC6FA68CF9F}" srcId="{8E64411F-EB5A-4CA5-B588-FE18ECFFCD48}" destId="{81586A02-F6DD-4626-B8BF-03B1D61B0DCC}" srcOrd="0" destOrd="0" parTransId="{B7F7F9E5-75EF-42B4-83EC-4B22C807596F}" sibTransId="{152F9EC3-DA1C-47AA-895A-8A1D7FAAF59B}"/>
    <dgm:cxn modelId="{63C264EF-6A7C-6642-9F36-88895FDCD1A8}" type="presOf" srcId="{CA2BA90D-187F-4997-8B05-13938A222048}" destId="{D0F06362-1915-4EC1-8D71-1672BA88ACE3}" srcOrd="1" destOrd="0" presId="urn:microsoft.com/office/officeart/2005/8/layout/venn1"/>
    <dgm:cxn modelId="{3B478C9D-CB70-054F-8DAB-C28D378E6204}" type="presParOf" srcId="{3CDC991A-18FA-428E-B9C4-69D439040EC0}" destId="{B35EE42E-1B5F-40DE-905F-B7C2E2CE6A0F}" srcOrd="0" destOrd="0" presId="urn:microsoft.com/office/officeart/2005/8/layout/venn1"/>
    <dgm:cxn modelId="{F41677B8-B2A0-C242-BA91-C9F666086AE1}" type="presParOf" srcId="{3CDC991A-18FA-428E-B9C4-69D439040EC0}" destId="{B9B04EB3-ECEE-4CB9-85D8-C137AB4B32F4}" srcOrd="1" destOrd="0" presId="urn:microsoft.com/office/officeart/2005/8/layout/venn1"/>
    <dgm:cxn modelId="{0F90967C-E5CC-F244-8F4A-FFB474151490}" type="presParOf" srcId="{3CDC991A-18FA-428E-B9C4-69D439040EC0}" destId="{EE15796A-E59C-4FDA-A9FE-E2C41FA05ED0}" srcOrd="2" destOrd="0" presId="urn:microsoft.com/office/officeart/2005/8/layout/venn1"/>
    <dgm:cxn modelId="{261499CC-6AD7-AB43-ABC3-374AE333B1F9}" type="presParOf" srcId="{3CDC991A-18FA-428E-B9C4-69D439040EC0}" destId="{D0F06362-1915-4EC1-8D71-1672BA88ACE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77E074-D065-4C89-9D51-477C2C76259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8B18EC-1698-4150-9F60-64BF1716876E}">
      <dgm:prSet phldrT="[Text]"/>
      <dgm:spPr/>
      <dgm:t>
        <a:bodyPr/>
        <a:lstStyle/>
        <a:p>
          <a:r>
            <a:rPr lang="es-ES_tradnl" noProof="0" dirty="0" err="1" smtClean="0"/>
            <a:t>All</a:t>
          </a:r>
          <a:r>
            <a:rPr lang="es-ES_tradnl" noProof="0" dirty="0" smtClean="0"/>
            <a:t> </a:t>
          </a:r>
          <a:r>
            <a:rPr lang="es-ES_tradnl" noProof="0" dirty="0" err="1" smtClean="0"/>
            <a:t>factors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be </a:t>
          </a:r>
          <a:r>
            <a:rPr lang="es-ES_tradnl" noProof="0" dirty="0" err="1" smtClean="0"/>
            <a:t>considered</a:t>
          </a:r>
          <a:r>
            <a:rPr lang="es-ES_tradnl" noProof="0" dirty="0" smtClean="0"/>
            <a:t> </a:t>
          </a:r>
          <a:r>
            <a:rPr lang="es-ES_tradnl" noProof="0" dirty="0" err="1" smtClean="0"/>
            <a:t>together</a:t>
          </a:r>
          <a:endParaRPr lang="es-ES_tradnl" noProof="0" dirty="0"/>
        </a:p>
      </dgm:t>
    </dgm:pt>
    <dgm:pt modelId="{B39ABCA9-54C4-402D-AD71-5833A08C212C}" type="parTrans" cxnId="{CA8176B4-048E-43C8-851D-BEBC7DBF7825}">
      <dgm:prSet/>
      <dgm:spPr/>
      <dgm:t>
        <a:bodyPr/>
        <a:lstStyle/>
        <a:p>
          <a:endParaRPr lang="en-GB"/>
        </a:p>
      </dgm:t>
    </dgm:pt>
    <dgm:pt modelId="{50A2C3F7-67C7-4640-B914-E40E80BE7F51}" type="sibTrans" cxnId="{CA8176B4-048E-43C8-851D-BEBC7DBF7825}">
      <dgm:prSet/>
      <dgm:spPr/>
      <dgm:t>
        <a:bodyPr/>
        <a:lstStyle/>
        <a:p>
          <a:endParaRPr lang="en-GB"/>
        </a:p>
      </dgm:t>
    </dgm:pt>
    <dgm:pt modelId="{AF8B3080-1438-483B-B7B8-0EAAA67BF8D4}">
      <dgm:prSet phldrT="[Text]"/>
      <dgm:spPr/>
      <dgm:t>
        <a:bodyPr/>
        <a:lstStyle/>
        <a:p>
          <a:r>
            <a:rPr lang="es-ES_tradnl" noProof="0" dirty="0" smtClean="0"/>
            <a:t>Natural (</a:t>
          </a:r>
          <a:r>
            <a:rPr lang="es-ES_tradnl" noProof="0" dirty="0" err="1" smtClean="0"/>
            <a:t>geogrraphic</a:t>
          </a:r>
          <a:r>
            <a:rPr lang="es-ES_tradnl" noProof="0" dirty="0" smtClean="0"/>
            <a:t>, etc…)</a:t>
          </a:r>
          <a:endParaRPr lang="es-ES_tradnl" noProof="0" dirty="0"/>
        </a:p>
      </dgm:t>
    </dgm:pt>
    <dgm:pt modelId="{D44E75A1-5F27-4412-A1A2-5C0B9E55D5E3}" type="parTrans" cxnId="{35F138F5-882F-4361-8BB4-53DE087024EA}">
      <dgm:prSet/>
      <dgm:spPr/>
      <dgm:t>
        <a:bodyPr/>
        <a:lstStyle/>
        <a:p>
          <a:endParaRPr lang="en-GB"/>
        </a:p>
      </dgm:t>
    </dgm:pt>
    <dgm:pt modelId="{FB299326-7A34-4B99-AD58-B17F0A0E62FC}" type="sibTrans" cxnId="{35F138F5-882F-4361-8BB4-53DE087024EA}">
      <dgm:prSet/>
      <dgm:spPr/>
      <dgm:t>
        <a:bodyPr/>
        <a:lstStyle/>
        <a:p>
          <a:endParaRPr lang="en-GB"/>
        </a:p>
      </dgm:t>
    </dgm:pt>
    <dgm:pt modelId="{1AE86CAE-E11D-43AB-BBAC-2C5AD263464E}">
      <dgm:prSet phldrT="[Text]"/>
      <dgm:spPr/>
      <dgm:t>
        <a:bodyPr/>
        <a:lstStyle/>
        <a:p>
          <a:r>
            <a:rPr lang="es-ES_tradnl" noProof="0" dirty="0" smtClean="0"/>
            <a:t>Socio-</a:t>
          </a:r>
          <a:r>
            <a:rPr lang="es-ES_tradnl" noProof="0" dirty="0" err="1" smtClean="0"/>
            <a:t>economic</a:t>
          </a:r>
          <a:r>
            <a:rPr lang="es-ES_tradnl" noProof="0" dirty="0" smtClean="0"/>
            <a:t> </a:t>
          </a:r>
          <a:r>
            <a:rPr lang="es-ES_tradnl" noProof="0" dirty="0" err="1" smtClean="0"/>
            <a:t>needs</a:t>
          </a:r>
          <a:endParaRPr lang="es-ES_tradnl" noProof="0" dirty="0"/>
        </a:p>
      </dgm:t>
    </dgm:pt>
    <dgm:pt modelId="{C8DC5629-8452-4696-8BDA-209034DAF564}" type="parTrans" cxnId="{804706F4-3475-48A0-8280-18B00CA67FD7}">
      <dgm:prSet/>
      <dgm:spPr/>
      <dgm:t>
        <a:bodyPr/>
        <a:lstStyle/>
        <a:p>
          <a:endParaRPr lang="en-GB"/>
        </a:p>
      </dgm:t>
    </dgm:pt>
    <dgm:pt modelId="{FF0ABAC3-FE50-4E72-A4C9-7A8BA914CD8D}" type="sibTrans" cxnId="{804706F4-3475-48A0-8280-18B00CA67FD7}">
      <dgm:prSet/>
      <dgm:spPr/>
      <dgm:t>
        <a:bodyPr/>
        <a:lstStyle/>
        <a:p>
          <a:endParaRPr lang="en-GB"/>
        </a:p>
      </dgm:t>
    </dgm:pt>
    <dgm:pt modelId="{257C7651-5954-40B2-9B75-4F23762D6D67}">
      <dgm:prSet phldrT="[Text]"/>
      <dgm:spPr/>
      <dgm:t>
        <a:bodyPr/>
        <a:lstStyle/>
        <a:p>
          <a:r>
            <a:rPr lang="es-ES_tradnl" noProof="0" dirty="0" err="1" smtClean="0"/>
            <a:t>Population</a:t>
          </a:r>
          <a:endParaRPr lang="es-ES_tradnl" noProof="0" dirty="0"/>
        </a:p>
      </dgm:t>
    </dgm:pt>
    <dgm:pt modelId="{95FD88A3-0D9C-4345-88CF-22BFD3712F81}" type="parTrans" cxnId="{99B3DB1B-A8AF-475C-BEE0-1B10A0959447}">
      <dgm:prSet/>
      <dgm:spPr/>
      <dgm:t>
        <a:bodyPr/>
        <a:lstStyle/>
        <a:p>
          <a:endParaRPr lang="en-GB"/>
        </a:p>
      </dgm:t>
    </dgm:pt>
    <dgm:pt modelId="{E286934C-60ED-4A2E-82AB-0FA61B6DBAF7}" type="sibTrans" cxnId="{99B3DB1B-A8AF-475C-BEE0-1B10A0959447}">
      <dgm:prSet/>
      <dgm:spPr/>
      <dgm:t>
        <a:bodyPr/>
        <a:lstStyle/>
        <a:p>
          <a:endParaRPr lang="en-GB"/>
        </a:p>
      </dgm:t>
    </dgm:pt>
    <dgm:pt modelId="{7095C542-6785-4242-8ACB-7B742CAD2E3B}">
      <dgm:prSet phldrT="[Text]"/>
      <dgm:spPr/>
      <dgm:t>
        <a:bodyPr/>
        <a:lstStyle/>
        <a:p>
          <a:r>
            <a:rPr lang="es-ES_tradnl" noProof="0" dirty="0" err="1" smtClean="0"/>
            <a:t>Transboundary</a:t>
          </a:r>
          <a:r>
            <a:rPr lang="es-ES_tradnl" noProof="0" dirty="0" smtClean="0"/>
            <a:t> </a:t>
          </a:r>
          <a:r>
            <a:rPr lang="es-ES_tradnl" noProof="0" dirty="0" err="1" smtClean="0"/>
            <a:t>impacts</a:t>
          </a:r>
          <a:endParaRPr lang="es-ES_tradnl" noProof="0" dirty="0"/>
        </a:p>
      </dgm:t>
    </dgm:pt>
    <dgm:pt modelId="{DE9AB62B-4EB3-41C8-A014-80A8B4A5BA00}" type="parTrans" cxnId="{CB8F02D1-8960-4D18-A04F-464D7B043245}">
      <dgm:prSet/>
      <dgm:spPr/>
      <dgm:t>
        <a:bodyPr/>
        <a:lstStyle/>
        <a:p>
          <a:endParaRPr lang="en-GB"/>
        </a:p>
      </dgm:t>
    </dgm:pt>
    <dgm:pt modelId="{19364C4F-EEAC-454F-BAE3-8584BC224621}" type="sibTrans" cxnId="{CB8F02D1-8960-4D18-A04F-464D7B043245}">
      <dgm:prSet/>
      <dgm:spPr/>
      <dgm:t>
        <a:bodyPr/>
        <a:lstStyle/>
        <a:p>
          <a:endParaRPr lang="en-GB"/>
        </a:p>
      </dgm:t>
    </dgm:pt>
    <dgm:pt modelId="{F4A0F31D-B78E-4365-A0DE-B6CCCDE06A49}">
      <dgm:prSet phldrT="[Text]"/>
      <dgm:spPr/>
      <dgm:t>
        <a:bodyPr/>
        <a:lstStyle/>
        <a:p>
          <a:r>
            <a:rPr lang="es-ES_tradnl" noProof="0" dirty="0" smtClean="0"/>
            <a:t>Actual and </a:t>
          </a:r>
          <a:r>
            <a:rPr lang="es-ES_tradnl" noProof="0" dirty="0" err="1" smtClean="0"/>
            <a:t>potential</a:t>
          </a:r>
          <a:r>
            <a:rPr lang="es-ES_tradnl" noProof="0" dirty="0" smtClean="0"/>
            <a:t> uses</a:t>
          </a:r>
          <a:endParaRPr lang="es-ES_tradnl" noProof="0" dirty="0"/>
        </a:p>
      </dgm:t>
    </dgm:pt>
    <dgm:pt modelId="{FFF51BF2-388A-4BE4-BBDC-34278AAACE5F}" type="parTrans" cxnId="{4C127A9A-BFC7-4F89-9992-8037919A48BA}">
      <dgm:prSet/>
      <dgm:spPr/>
      <dgm:t>
        <a:bodyPr/>
        <a:lstStyle/>
        <a:p>
          <a:endParaRPr lang="en-GB"/>
        </a:p>
      </dgm:t>
    </dgm:pt>
    <dgm:pt modelId="{28801496-61CC-48EA-A5AE-33009CC4FAC0}" type="sibTrans" cxnId="{4C127A9A-BFC7-4F89-9992-8037919A48BA}">
      <dgm:prSet/>
      <dgm:spPr/>
      <dgm:t>
        <a:bodyPr/>
        <a:lstStyle/>
        <a:p>
          <a:endParaRPr lang="en-GB"/>
        </a:p>
      </dgm:t>
    </dgm:pt>
    <dgm:pt modelId="{8C6C4822-4C57-45DF-8A5B-B799FDD91174}">
      <dgm:prSet phldrT="[Text]"/>
      <dgm:spPr/>
      <dgm:t>
        <a:bodyPr/>
        <a:lstStyle/>
        <a:p>
          <a:r>
            <a:rPr lang="es-ES_tradnl" noProof="0" dirty="0" err="1" smtClean="0"/>
            <a:t>Cost</a:t>
          </a:r>
          <a:r>
            <a:rPr lang="es-ES_tradnl" noProof="0" dirty="0" smtClean="0"/>
            <a:t>/</a:t>
          </a:r>
          <a:r>
            <a:rPr lang="es-ES_tradnl" noProof="0" dirty="0" err="1" smtClean="0"/>
            <a:t>benefit</a:t>
          </a:r>
          <a:r>
            <a:rPr lang="es-ES_tradnl" noProof="0" dirty="0" smtClean="0"/>
            <a:t> </a:t>
          </a:r>
          <a:r>
            <a:rPr lang="es-ES_tradnl" noProof="0" dirty="0" err="1" smtClean="0"/>
            <a:t>analysis</a:t>
          </a:r>
          <a:endParaRPr lang="es-ES_tradnl" noProof="0" dirty="0"/>
        </a:p>
      </dgm:t>
    </dgm:pt>
    <dgm:pt modelId="{618D55D1-1A05-4432-9F07-BB40EE80AA87}" type="parTrans" cxnId="{E2858F36-2011-458A-BB04-6AD7647968DF}">
      <dgm:prSet/>
      <dgm:spPr/>
      <dgm:t>
        <a:bodyPr/>
        <a:lstStyle/>
        <a:p>
          <a:endParaRPr lang="en-GB"/>
        </a:p>
      </dgm:t>
    </dgm:pt>
    <dgm:pt modelId="{68F7A4B1-F174-4197-9B5C-96E40A61D784}" type="sibTrans" cxnId="{E2858F36-2011-458A-BB04-6AD7647968DF}">
      <dgm:prSet/>
      <dgm:spPr/>
      <dgm:t>
        <a:bodyPr/>
        <a:lstStyle/>
        <a:p>
          <a:endParaRPr lang="en-GB"/>
        </a:p>
      </dgm:t>
    </dgm:pt>
    <dgm:pt modelId="{09999CA4-39A0-42DF-82A7-28FFF2505821}">
      <dgm:prSet phldrT="[Text]"/>
      <dgm:spPr/>
      <dgm:t>
        <a:bodyPr/>
        <a:lstStyle/>
        <a:p>
          <a:r>
            <a:rPr lang="es-ES_tradnl" noProof="0" dirty="0" err="1" smtClean="0"/>
            <a:t>Availability</a:t>
          </a:r>
          <a:r>
            <a:rPr lang="es-ES_tradnl" noProof="0" dirty="0" smtClean="0"/>
            <a:t> of </a:t>
          </a:r>
          <a:r>
            <a:rPr lang="es-ES_tradnl" noProof="0" dirty="0" err="1" smtClean="0"/>
            <a:t>alternatives</a:t>
          </a:r>
          <a:endParaRPr lang="es-ES_tradnl" noProof="0" dirty="0"/>
        </a:p>
      </dgm:t>
    </dgm:pt>
    <dgm:pt modelId="{D4838D13-E8C4-4B77-8B4A-16E1D2F07C9C}" type="parTrans" cxnId="{B0767531-12F1-45D2-8950-439F8DCD2FAD}">
      <dgm:prSet/>
      <dgm:spPr/>
      <dgm:t>
        <a:bodyPr/>
        <a:lstStyle/>
        <a:p>
          <a:endParaRPr lang="en-GB"/>
        </a:p>
      </dgm:t>
    </dgm:pt>
    <dgm:pt modelId="{8824E82A-ECE3-4E08-8DB7-ECD045D60A2B}" type="sibTrans" cxnId="{B0767531-12F1-45D2-8950-439F8DCD2FAD}">
      <dgm:prSet/>
      <dgm:spPr/>
      <dgm:t>
        <a:bodyPr/>
        <a:lstStyle/>
        <a:p>
          <a:endParaRPr lang="en-GB"/>
        </a:p>
      </dgm:t>
    </dgm:pt>
    <dgm:pt modelId="{E3800321-3992-4544-879C-3A1A138A9D22}" type="pres">
      <dgm:prSet presAssocID="{DB77E074-D065-4C89-9D51-477C2C7625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78FBF19-EA0F-4316-9598-AB765F4A297B}" type="pres">
      <dgm:prSet presAssocID="{DE8B18EC-1698-4150-9F60-64BF1716876E}" presName="centerShape" presStyleLbl="node0" presStyleIdx="0" presStyleCnt="1"/>
      <dgm:spPr/>
      <dgm:t>
        <a:bodyPr/>
        <a:lstStyle/>
        <a:p>
          <a:endParaRPr lang="en-GB"/>
        </a:p>
      </dgm:t>
    </dgm:pt>
    <dgm:pt modelId="{31823B2A-7DE2-4760-A3B5-8284C52528AC}" type="pres">
      <dgm:prSet presAssocID="{D44E75A1-5F27-4412-A1A2-5C0B9E55D5E3}" presName="Name9" presStyleLbl="parChTrans1D2" presStyleIdx="0" presStyleCnt="7"/>
      <dgm:spPr/>
      <dgm:t>
        <a:bodyPr/>
        <a:lstStyle/>
        <a:p>
          <a:endParaRPr lang="en-GB"/>
        </a:p>
      </dgm:t>
    </dgm:pt>
    <dgm:pt modelId="{593D68F0-E288-4A11-8958-990B0C833D01}" type="pres">
      <dgm:prSet presAssocID="{D44E75A1-5F27-4412-A1A2-5C0B9E55D5E3}" presName="connTx" presStyleLbl="parChTrans1D2" presStyleIdx="0" presStyleCnt="7"/>
      <dgm:spPr/>
      <dgm:t>
        <a:bodyPr/>
        <a:lstStyle/>
        <a:p>
          <a:endParaRPr lang="en-GB"/>
        </a:p>
      </dgm:t>
    </dgm:pt>
    <dgm:pt modelId="{36953E97-432F-4974-AF86-4E12D4772345}" type="pres">
      <dgm:prSet presAssocID="{AF8B3080-1438-483B-B7B8-0EAAA67BF8D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492BE-3792-4489-B5E3-C055591C18B5}" type="pres">
      <dgm:prSet presAssocID="{C8DC5629-8452-4696-8BDA-209034DAF564}" presName="Name9" presStyleLbl="parChTrans1D2" presStyleIdx="1" presStyleCnt="7"/>
      <dgm:spPr/>
      <dgm:t>
        <a:bodyPr/>
        <a:lstStyle/>
        <a:p>
          <a:endParaRPr lang="en-GB"/>
        </a:p>
      </dgm:t>
    </dgm:pt>
    <dgm:pt modelId="{299A228C-148D-4287-A60C-CBF9E1B01B00}" type="pres">
      <dgm:prSet presAssocID="{C8DC5629-8452-4696-8BDA-209034DAF564}" presName="connTx" presStyleLbl="parChTrans1D2" presStyleIdx="1" presStyleCnt="7"/>
      <dgm:spPr/>
      <dgm:t>
        <a:bodyPr/>
        <a:lstStyle/>
        <a:p>
          <a:endParaRPr lang="en-GB"/>
        </a:p>
      </dgm:t>
    </dgm:pt>
    <dgm:pt modelId="{8E8A3586-3813-44E4-A54E-56E5FCDEB756}" type="pres">
      <dgm:prSet presAssocID="{1AE86CAE-E11D-43AB-BBAC-2C5AD263464E}" presName="node" presStyleLbl="node1" presStyleIdx="1" presStyleCnt="7" custRadScaleRad="104833" custRadScaleInc="-12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4EDDEB-134E-47E2-A0F4-457E5A89AA46}" type="pres">
      <dgm:prSet presAssocID="{95FD88A3-0D9C-4345-88CF-22BFD3712F81}" presName="Name9" presStyleLbl="parChTrans1D2" presStyleIdx="2" presStyleCnt="7"/>
      <dgm:spPr/>
      <dgm:t>
        <a:bodyPr/>
        <a:lstStyle/>
        <a:p>
          <a:endParaRPr lang="en-GB"/>
        </a:p>
      </dgm:t>
    </dgm:pt>
    <dgm:pt modelId="{DBF9731C-984A-4B44-81F6-42069ADF17C4}" type="pres">
      <dgm:prSet presAssocID="{95FD88A3-0D9C-4345-88CF-22BFD3712F81}" presName="connTx" presStyleLbl="parChTrans1D2" presStyleIdx="2" presStyleCnt="7"/>
      <dgm:spPr/>
      <dgm:t>
        <a:bodyPr/>
        <a:lstStyle/>
        <a:p>
          <a:endParaRPr lang="en-GB"/>
        </a:p>
      </dgm:t>
    </dgm:pt>
    <dgm:pt modelId="{A400054A-60FE-443A-B759-DD4CF64977A5}" type="pres">
      <dgm:prSet presAssocID="{257C7651-5954-40B2-9B75-4F23762D6D67}" presName="node" presStyleLbl="node1" presStyleIdx="2" presStyleCnt="7" custRadScaleRad="98394" custRadScaleInc="-19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D2AEE4-314A-4A96-AD64-66FF4E45ACB9}" type="pres">
      <dgm:prSet presAssocID="{DE9AB62B-4EB3-41C8-A014-80A8B4A5BA00}" presName="Name9" presStyleLbl="parChTrans1D2" presStyleIdx="3" presStyleCnt="7"/>
      <dgm:spPr/>
      <dgm:t>
        <a:bodyPr/>
        <a:lstStyle/>
        <a:p>
          <a:endParaRPr lang="en-GB"/>
        </a:p>
      </dgm:t>
    </dgm:pt>
    <dgm:pt modelId="{5D2CC1FA-7BD9-4763-B2CC-9C12F9DD4076}" type="pres">
      <dgm:prSet presAssocID="{DE9AB62B-4EB3-41C8-A014-80A8B4A5BA00}" presName="connTx" presStyleLbl="parChTrans1D2" presStyleIdx="3" presStyleCnt="7"/>
      <dgm:spPr/>
      <dgm:t>
        <a:bodyPr/>
        <a:lstStyle/>
        <a:p>
          <a:endParaRPr lang="en-GB"/>
        </a:p>
      </dgm:t>
    </dgm:pt>
    <dgm:pt modelId="{781FE057-F829-483B-A5E0-DFBC4B4E0A8E}" type="pres">
      <dgm:prSet presAssocID="{7095C542-6785-4242-8ACB-7B742CAD2E3B}" presName="node" presStyleLbl="node1" presStyleIdx="3" presStyleCnt="7" custRadScaleRad="89206" custRadScaleInc="-131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02B084-DFF4-4C09-BCC1-9144FE6193CD}" type="pres">
      <dgm:prSet presAssocID="{FFF51BF2-388A-4BE4-BBDC-34278AAACE5F}" presName="Name9" presStyleLbl="parChTrans1D2" presStyleIdx="4" presStyleCnt="7"/>
      <dgm:spPr/>
      <dgm:t>
        <a:bodyPr/>
        <a:lstStyle/>
        <a:p>
          <a:endParaRPr lang="en-GB"/>
        </a:p>
      </dgm:t>
    </dgm:pt>
    <dgm:pt modelId="{CBAA85E5-DFE0-4F22-A038-971095A211BF}" type="pres">
      <dgm:prSet presAssocID="{FFF51BF2-388A-4BE4-BBDC-34278AAACE5F}" presName="connTx" presStyleLbl="parChTrans1D2" presStyleIdx="4" presStyleCnt="7"/>
      <dgm:spPr/>
      <dgm:t>
        <a:bodyPr/>
        <a:lstStyle/>
        <a:p>
          <a:endParaRPr lang="en-GB"/>
        </a:p>
      </dgm:t>
    </dgm:pt>
    <dgm:pt modelId="{ABC51664-457C-4098-B0F7-49A7A431EB2C}" type="pres">
      <dgm:prSet presAssocID="{F4A0F31D-B78E-4365-A0DE-B6CCCDE06A49}" presName="node" presStyleLbl="node1" presStyleIdx="4" presStyleCnt="7" custRadScaleRad="90951" custRadScaleInc="206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FCE2AD-89AF-4284-AAFB-C1EF518D66CA}" type="pres">
      <dgm:prSet presAssocID="{618D55D1-1A05-4432-9F07-BB40EE80AA87}" presName="Name9" presStyleLbl="parChTrans1D2" presStyleIdx="5" presStyleCnt="7"/>
      <dgm:spPr/>
      <dgm:t>
        <a:bodyPr/>
        <a:lstStyle/>
        <a:p>
          <a:endParaRPr lang="en-GB"/>
        </a:p>
      </dgm:t>
    </dgm:pt>
    <dgm:pt modelId="{BA8B4064-0EF6-41B3-BAD1-F5269BD70BF9}" type="pres">
      <dgm:prSet presAssocID="{618D55D1-1A05-4432-9F07-BB40EE80AA87}" presName="connTx" presStyleLbl="parChTrans1D2" presStyleIdx="5" presStyleCnt="7"/>
      <dgm:spPr/>
      <dgm:t>
        <a:bodyPr/>
        <a:lstStyle/>
        <a:p>
          <a:endParaRPr lang="en-GB"/>
        </a:p>
      </dgm:t>
    </dgm:pt>
    <dgm:pt modelId="{EBE052F7-DDA2-4342-945F-1F51BBCA9C90}" type="pres">
      <dgm:prSet presAssocID="{8C6C4822-4C57-45DF-8A5B-B799FDD91174}" presName="node" presStyleLbl="node1" presStyleIdx="5" presStyleCnt="7" custRadScaleRad="97753" custRadScaleInc="337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E63EE-00EE-411F-B61B-E1F4807D6267}" type="pres">
      <dgm:prSet presAssocID="{D4838D13-E8C4-4B77-8B4A-16E1D2F07C9C}" presName="Name9" presStyleLbl="parChTrans1D2" presStyleIdx="6" presStyleCnt="7"/>
      <dgm:spPr/>
      <dgm:t>
        <a:bodyPr/>
        <a:lstStyle/>
        <a:p>
          <a:endParaRPr lang="en-GB"/>
        </a:p>
      </dgm:t>
    </dgm:pt>
    <dgm:pt modelId="{8D93D2F5-DBD1-43C1-92A8-F0DD54914E18}" type="pres">
      <dgm:prSet presAssocID="{D4838D13-E8C4-4B77-8B4A-16E1D2F07C9C}" presName="connTx" presStyleLbl="parChTrans1D2" presStyleIdx="6" presStyleCnt="7"/>
      <dgm:spPr/>
      <dgm:t>
        <a:bodyPr/>
        <a:lstStyle/>
        <a:p>
          <a:endParaRPr lang="en-GB"/>
        </a:p>
      </dgm:t>
    </dgm:pt>
    <dgm:pt modelId="{0AF66086-CA71-4D1A-90F4-5CB91297DDEB}" type="pres">
      <dgm:prSet presAssocID="{09999CA4-39A0-42DF-82A7-28FFF2505821}" presName="node" presStyleLbl="node1" presStyleIdx="6" presStyleCnt="7" custRadScaleRad="99326" custRadScaleInc="14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8F02D1-8960-4D18-A04F-464D7B043245}" srcId="{DE8B18EC-1698-4150-9F60-64BF1716876E}" destId="{7095C542-6785-4242-8ACB-7B742CAD2E3B}" srcOrd="3" destOrd="0" parTransId="{DE9AB62B-4EB3-41C8-A014-80A8B4A5BA00}" sibTransId="{19364C4F-EEAC-454F-BAE3-8584BC224621}"/>
    <dgm:cxn modelId="{3E81A7C7-3908-DB46-B00B-5A7350C54CC7}" type="presOf" srcId="{7095C542-6785-4242-8ACB-7B742CAD2E3B}" destId="{781FE057-F829-483B-A5E0-DFBC4B4E0A8E}" srcOrd="0" destOrd="0" presId="urn:microsoft.com/office/officeart/2005/8/layout/radial1"/>
    <dgm:cxn modelId="{2AA8A963-B377-4844-8DF5-DB0399A75EF6}" type="presOf" srcId="{D44E75A1-5F27-4412-A1A2-5C0B9E55D5E3}" destId="{593D68F0-E288-4A11-8958-990B0C833D01}" srcOrd="1" destOrd="0" presId="urn:microsoft.com/office/officeart/2005/8/layout/radial1"/>
    <dgm:cxn modelId="{93687614-DC44-EA44-9590-2026F39DB7CE}" type="presOf" srcId="{09999CA4-39A0-42DF-82A7-28FFF2505821}" destId="{0AF66086-CA71-4D1A-90F4-5CB91297DDEB}" srcOrd="0" destOrd="0" presId="urn:microsoft.com/office/officeart/2005/8/layout/radial1"/>
    <dgm:cxn modelId="{FA5F7A9A-A268-994F-843F-63FB27B50BBB}" type="presOf" srcId="{C8DC5629-8452-4696-8BDA-209034DAF564}" destId="{F61492BE-3792-4489-B5E3-C055591C18B5}" srcOrd="0" destOrd="0" presId="urn:microsoft.com/office/officeart/2005/8/layout/radial1"/>
    <dgm:cxn modelId="{9E2C4072-DAF1-E14F-8185-26944E6E79B9}" type="presOf" srcId="{DE9AB62B-4EB3-41C8-A014-80A8B4A5BA00}" destId="{B2D2AEE4-314A-4A96-AD64-66FF4E45ACB9}" srcOrd="0" destOrd="0" presId="urn:microsoft.com/office/officeart/2005/8/layout/radial1"/>
    <dgm:cxn modelId="{B0767531-12F1-45D2-8950-439F8DCD2FAD}" srcId="{DE8B18EC-1698-4150-9F60-64BF1716876E}" destId="{09999CA4-39A0-42DF-82A7-28FFF2505821}" srcOrd="6" destOrd="0" parTransId="{D4838D13-E8C4-4B77-8B4A-16E1D2F07C9C}" sibTransId="{8824E82A-ECE3-4E08-8DB7-ECD045D60A2B}"/>
    <dgm:cxn modelId="{1E666329-D977-5F43-9A2F-33A50AC21281}" type="presOf" srcId="{DE8B18EC-1698-4150-9F60-64BF1716876E}" destId="{D78FBF19-EA0F-4316-9598-AB765F4A297B}" srcOrd="0" destOrd="0" presId="urn:microsoft.com/office/officeart/2005/8/layout/radial1"/>
    <dgm:cxn modelId="{2AB91640-7344-084B-8FB5-0208B1D8881F}" type="presOf" srcId="{257C7651-5954-40B2-9B75-4F23762D6D67}" destId="{A400054A-60FE-443A-B759-DD4CF64977A5}" srcOrd="0" destOrd="0" presId="urn:microsoft.com/office/officeart/2005/8/layout/radial1"/>
    <dgm:cxn modelId="{CA8176B4-048E-43C8-851D-BEBC7DBF7825}" srcId="{DB77E074-D065-4C89-9D51-477C2C762596}" destId="{DE8B18EC-1698-4150-9F60-64BF1716876E}" srcOrd="0" destOrd="0" parTransId="{B39ABCA9-54C4-402D-AD71-5833A08C212C}" sibTransId="{50A2C3F7-67C7-4640-B914-E40E80BE7F51}"/>
    <dgm:cxn modelId="{A54858ED-CB42-2747-B9C3-B7D2FF829CD2}" type="presOf" srcId="{95FD88A3-0D9C-4345-88CF-22BFD3712F81}" destId="{D94EDDEB-134E-47E2-A0F4-457E5A89AA46}" srcOrd="0" destOrd="0" presId="urn:microsoft.com/office/officeart/2005/8/layout/radial1"/>
    <dgm:cxn modelId="{127D05AF-F04A-8143-A9FE-FF08BFFFC538}" type="presOf" srcId="{FFF51BF2-388A-4BE4-BBDC-34278AAACE5F}" destId="{3702B084-DFF4-4C09-BCC1-9144FE6193CD}" srcOrd="0" destOrd="0" presId="urn:microsoft.com/office/officeart/2005/8/layout/radial1"/>
    <dgm:cxn modelId="{2A8BAC50-2684-9E4B-9564-9DC9675786C1}" type="presOf" srcId="{618D55D1-1A05-4432-9F07-BB40EE80AA87}" destId="{BA8B4064-0EF6-41B3-BAD1-F5269BD70BF9}" srcOrd="1" destOrd="0" presId="urn:microsoft.com/office/officeart/2005/8/layout/radial1"/>
    <dgm:cxn modelId="{52A8CF4A-3A9C-0E4A-9A99-7FFE471C8762}" type="presOf" srcId="{DB77E074-D065-4C89-9D51-477C2C762596}" destId="{E3800321-3992-4544-879C-3A1A138A9D22}" srcOrd="0" destOrd="0" presId="urn:microsoft.com/office/officeart/2005/8/layout/radial1"/>
    <dgm:cxn modelId="{6CD9D434-6847-9940-ABC5-B946B90AF59A}" type="presOf" srcId="{C8DC5629-8452-4696-8BDA-209034DAF564}" destId="{299A228C-148D-4287-A60C-CBF9E1B01B00}" srcOrd="1" destOrd="0" presId="urn:microsoft.com/office/officeart/2005/8/layout/radial1"/>
    <dgm:cxn modelId="{6ADAEA8E-0D4C-FC45-B81E-83FB24147CA5}" type="presOf" srcId="{D4838D13-E8C4-4B77-8B4A-16E1D2F07C9C}" destId="{1C8E63EE-00EE-411F-B61B-E1F4807D6267}" srcOrd="0" destOrd="0" presId="urn:microsoft.com/office/officeart/2005/8/layout/radial1"/>
    <dgm:cxn modelId="{61190BFD-0AB8-1B4E-8EC1-0DE198B1D12D}" type="presOf" srcId="{DE9AB62B-4EB3-41C8-A014-80A8B4A5BA00}" destId="{5D2CC1FA-7BD9-4763-B2CC-9C12F9DD4076}" srcOrd="1" destOrd="0" presId="urn:microsoft.com/office/officeart/2005/8/layout/radial1"/>
    <dgm:cxn modelId="{99B3DB1B-A8AF-475C-BEE0-1B10A0959447}" srcId="{DE8B18EC-1698-4150-9F60-64BF1716876E}" destId="{257C7651-5954-40B2-9B75-4F23762D6D67}" srcOrd="2" destOrd="0" parTransId="{95FD88A3-0D9C-4345-88CF-22BFD3712F81}" sibTransId="{E286934C-60ED-4A2E-82AB-0FA61B6DBAF7}"/>
    <dgm:cxn modelId="{E18BE204-47B8-4C43-A8BB-073AFE654EC8}" type="presOf" srcId="{D4838D13-E8C4-4B77-8B4A-16E1D2F07C9C}" destId="{8D93D2F5-DBD1-43C1-92A8-F0DD54914E18}" srcOrd="1" destOrd="0" presId="urn:microsoft.com/office/officeart/2005/8/layout/radial1"/>
    <dgm:cxn modelId="{E2858F36-2011-458A-BB04-6AD7647968DF}" srcId="{DE8B18EC-1698-4150-9F60-64BF1716876E}" destId="{8C6C4822-4C57-45DF-8A5B-B799FDD91174}" srcOrd="5" destOrd="0" parTransId="{618D55D1-1A05-4432-9F07-BB40EE80AA87}" sibTransId="{68F7A4B1-F174-4197-9B5C-96E40A61D784}"/>
    <dgm:cxn modelId="{804706F4-3475-48A0-8280-18B00CA67FD7}" srcId="{DE8B18EC-1698-4150-9F60-64BF1716876E}" destId="{1AE86CAE-E11D-43AB-BBAC-2C5AD263464E}" srcOrd="1" destOrd="0" parTransId="{C8DC5629-8452-4696-8BDA-209034DAF564}" sibTransId="{FF0ABAC3-FE50-4E72-A4C9-7A8BA914CD8D}"/>
    <dgm:cxn modelId="{842DFF23-CF07-6843-9079-8F7B16EF9182}" type="presOf" srcId="{AF8B3080-1438-483B-B7B8-0EAAA67BF8D4}" destId="{36953E97-432F-4974-AF86-4E12D4772345}" srcOrd="0" destOrd="0" presId="urn:microsoft.com/office/officeart/2005/8/layout/radial1"/>
    <dgm:cxn modelId="{EB2025D5-550F-504B-9029-13A8860D91DC}" type="presOf" srcId="{8C6C4822-4C57-45DF-8A5B-B799FDD91174}" destId="{EBE052F7-DDA2-4342-945F-1F51BBCA9C90}" srcOrd="0" destOrd="0" presId="urn:microsoft.com/office/officeart/2005/8/layout/radial1"/>
    <dgm:cxn modelId="{648A012D-E53B-C746-8CF0-856A449596BE}" type="presOf" srcId="{95FD88A3-0D9C-4345-88CF-22BFD3712F81}" destId="{DBF9731C-984A-4B44-81F6-42069ADF17C4}" srcOrd="1" destOrd="0" presId="urn:microsoft.com/office/officeart/2005/8/layout/radial1"/>
    <dgm:cxn modelId="{4E061D11-6D4B-C84B-B6B4-D0CBE654CCF8}" type="presOf" srcId="{FFF51BF2-388A-4BE4-BBDC-34278AAACE5F}" destId="{CBAA85E5-DFE0-4F22-A038-971095A211BF}" srcOrd="1" destOrd="0" presId="urn:microsoft.com/office/officeart/2005/8/layout/radial1"/>
    <dgm:cxn modelId="{35F138F5-882F-4361-8BB4-53DE087024EA}" srcId="{DE8B18EC-1698-4150-9F60-64BF1716876E}" destId="{AF8B3080-1438-483B-B7B8-0EAAA67BF8D4}" srcOrd="0" destOrd="0" parTransId="{D44E75A1-5F27-4412-A1A2-5C0B9E55D5E3}" sibTransId="{FB299326-7A34-4B99-AD58-B17F0A0E62FC}"/>
    <dgm:cxn modelId="{42125108-1C58-5D4F-BA19-9F886D62C33E}" type="presOf" srcId="{D44E75A1-5F27-4412-A1A2-5C0B9E55D5E3}" destId="{31823B2A-7DE2-4760-A3B5-8284C52528AC}" srcOrd="0" destOrd="0" presId="urn:microsoft.com/office/officeart/2005/8/layout/radial1"/>
    <dgm:cxn modelId="{CDD83F09-CD4F-CE4D-B98B-2FBE1943280B}" type="presOf" srcId="{F4A0F31D-B78E-4365-A0DE-B6CCCDE06A49}" destId="{ABC51664-457C-4098-B0F7-49A7A431EB2C}" srcOrd="0" destOrd="0" presId="urn:microsoft.com/office/officeart/2005/8/layout/radial1"/>
    <dgm:cxn modelId="{4C127A9A-BFC7-4F89-9992-8037919A48BA}" srcId="{DE8B18EC-1698-4150-9F60-64BF1716876E}" destId="{F4A0F31D-B78E-4365-A0DE-B6CCCDE06A49}" srcOrd="4" destOrd="0" parTransId="{FFF51BF2-388A-4BE4-BBDC-34278AAACE5F}" sibTransId="{28801496-61CC-48EA-A5AE-33009CC4FAC0}"/>
    <dgm:cxn modelId="{A06AEA8F-72AC-894E-9BD3-8BF617621F2F}" type="presOf" srcId="{618D55D1-1A05-4432-9F07-BB40EE80AA87}" destId="{F4FCE2AD-89AF-4284-AAFB-C1EF518D66CA}" srcOrd="0" destOrd="0" presId="urn:microsoft.com/office/officeart/2005/8/layout/radial1"/>
    <dgm:cxn modelId="{96D762D6-E212-D24F-B657-D0249233C728}" type="presOf" srcId="{1AE86CAE-E11D-43AB-BBAC-2C5AD263464E}" destId="{8E8A3586-3813-44E4-A54E-56E5FCDEB756}" srcOrd="0" destOrd="0" presId="urn:microsoft.com/office/officeart/2005/8/layout/radial1"/>
    <dgm:cxn modelId="{899EC518-F2D2-FC46-A577-7A53D4D61556}" type="presParOf" srcId="{E3800321-3992-4544-879C-3A1A138A9D22}" destId="{D78FBF19-EA0F-4316-9598-AB765F4A297B}" srcOrd="0" destOrd="0" presId="urn:microsoft.com/office/officeart/2005/8/layout/radial1"/>
    <dgm:cxn modelId="{4ADE7AD2-6B12-2B4E-A823-1DB1E3D113EE}" type="presParOf" srcId="{E3800321-3992-4544-879C-3A1A138A9D22}" destId="{31823B2A-7DE2-4760-A3B5-8284C52528AC}" srcOrd="1" destOrd="0" presId="urn:microsoft.com/office/officeart/2005/8/layout/radial1"/>
    <dgm:cxn modelId="{F0B2BAE7-CE3C-0841-9FD5-42BD8E6403BC}" type="presParOf" srcId="{31823B2A-7DE2-4760-A3B5-8284C52528AC}" destId="{593D68F0-E288-4A11-8958-990B0C833D01}" srcOrd="0" destOrd="0" presId="urn:microsoft.com/office/officeart/2005/8/layout/radial1"/>
    <dgm:cxn modelId="{627AB969-80AE-4344-BA1A-941F11BC00E6}" type="presParOf" srcId="{E3800321-3992-4544-879C-3A1A138A9D22}" destId="{36953E97-432F-4974-AF86-4E12D4772345}" srcOrd="2" destOrd="0" presId="urn:microsoft.com/office/officeart/2005/8/layout/radial1"/>
    <dgm:cxn modelId="{03B9FB40-A87C-8941-8438-1085D339090F}" type="presParOf" srcId="{E3800321-3992-4544-879C-3A1A138A9D22}" destId="{F61492BE-3792-4489-B5E3-C055591C18B5}" srcOrd="3" destOrd="0" presId="urn:microsoft.com/office/officeart/2005/8/layout/radial1"/>
    <dgm:cxn modelId="{8B3C268D-CD2F-924A-943D-6A8F579E7DF7}" type="presParOf" srcId="{F61492BE-3792-4489-B5E3-C055591C18B5}" destId="{299A228C-148D-4287-A60C-CBF9E1B01B00}" srcOrd="0" destOrd="0" presId="urn:microsoft.com/office/officeart/2005/8/layout/radial1"/>
    <dgm:cxn modelId="{2D6CEED3-8292-1741-87EF-A80AEF3A9B5E}" type="presParOf" srcId="{E3800321-3992-4544-879C-3A1A138A9D22}" destId="{8E8A3586-3813-44E4-A54E-56E5FCDEB756}" srcOrd="4" destOrd="0" presId="urn:microsoft.com/office/officeart/2005/8/layout/radial1"/>
    <dgm:cxn modelId="{32E7ACB2-0B90-534F-849F-79812AD16691}" type="presParOf" srcId="{E3800321-3992-4544-879C-3A1A138A9D22}" destId="{D94EDDEB-134E-47E2-A0F4-457E5A89AA46}" srcOrd="5" destOrd="0" presId="urn:microsoft.com/office/officeart/2005/8/layout/radial1"/>
    <dgm:cxn modelId="{0997CC73-A105-604A-89E9-385AD4BF4D3F}" type="presParOf" srcId="{D94EDDEB-134E-47E2-A0F4-457E5A89AA46}" destId="{DBF9731C-984A-4B44-81F6-42069ADF17C4}" srcOrd="0" destOrd="0" presId="urn:microsoft.com/office/officeart/2005/8/layout/radial1"/>
    <dgm:cxn modelId="{80BC0E51-E24F-3E48-AF05-2973316A0F99}" type="presParOf" srcId="{E3800321-3992-4544-879C-3A1A138A9D22}" destId="{A400054A-60FE-443A-B759-DD4CF64977A5}" srcOrd="6" destOrd="0" presId="urn:microsoft.com/office/officeart/2005/8/layout/radial1"/>
    <dgm:cxn modelId="{5BBC787F-7220-5C48-84A9-A0069DA6A08D}" type="presParOf" srcId="{E3800321-3992-4544-879C-3A1A138A9D22}" destId="{B2D2AEE4-314A-4A96-AD64-66FF4E45ACB9}" srcOrd="7" destOrd="0" presId="urn:microsoft.com/office/officeart/2005/8/layout/radial1"/>
    <dgm:cxn modelId="{44FA1A45-931B-1241-BB2A-85AD7302A5D0}" type="presParOf" srcId="{B2D2AEE4-314A-4A96-AD64-66FF4E45ACB9}" destId="{5D2CC1FA-7BD9-4763-B2CC-9C12F9DD4076}" srcOrd="0" destOrd="0" presId="urn:microsoft.com/office/officeart/2005/8/layout/radial1"/>
    <dgm:cxn modelId="{99A0EE30-F638-5744-A66B-4A605D5FABA4}" type="presParOf" srcId="{E3800321-3992-4544-879C-3A1A138A9D22}" destId="{781FE057-F829-483B-A5E0-DFBC4B4E0A8E}" srcOrd="8" destOrd="0" presId="urn:microsoft.com/office/officeart/2005/8/layout/radial1"/>
    <dgm:cxn modelId="{D7B9FA0B-AFB0-5245-B359-7BB87814A711}" type="presParOf" srcId="{E3800321-3992-4544-879C-3A1A138A9D22}" destId="{3702B084-DFF4-4C09-BCC1-9144FE6193CD}" srcOrd="9" destOrd="0" presId="urn:microsoft.com/office/officeart/2005/8/layout/radial1"/>
    <dgm:cxn modelId="{0E6620F1-5582-384A-B8B8-047C1BF74D00}" type="presParOf" srcId="{3702B084-DFF4-4C09-BCC1-9144FE6193CD}" destId="{CBAA85E5-DFE0-4F22-A038-971095A211BF}" srcOrd="0" destOrd="0" presId="urn:microsoft.com/office/officeart/2005/8/layout/radial1"/>
    <dgm:cxn modelId="{E28BFFCA-24D0-5F4A-9D79-3C85481BD64D}" type="presParOf" srcId="{E3800321-3992-4544-879C-3A1A138A9D22}" destId="{ABC51664-457C-4098-B0F7-49A7A431EB2C}" srcOrd="10" destOrd="0" presId="urn:microsoft.com/office/officeart/2005/8/layout/radial1"/>
    <dgm:cxn modelId="{8A45E71D-D61D-E14C-BB20-B957999D43BB}" type="presParOf" srcId="{E3800321-3992-4544-879C-3A1A138A9D22}" destId="{F4FCE2AD-89AF-4284-AAFB-C1EF518D66CA}" srcOrd="11" destOrd="0" presId="urn:microsoft.com/office/officeart/2005/8/layout/radial1"/>
    <dgm:cxn modelId="{EA3EAAE9-0AF0-1440-B1D1-A8EE3B0BF5F0}" type="presParOf" srcId="{F4FCE2AD-89AF-4284-AAFB-C1EF518D66CA}" destId="{BA8B4064-0EF6-41B3-BAD1-F5269BD70BF9}" srcOrd="0" destOrd="0" presId="urn:microsoft.com/office/officeart/2005/8/layout/radial1"/>
    <dgm:cxn modelId="{4717DB22-6202-C042-9910-B4914F0765DF}" type="presParOf" srcId="{E3800321-3992-4544-879C-3A1A138A9D22}" destId="{EBE052F7-DDA2-4342-945F-1F51BBCA9C90}" srcOrd="12" destOrd="0" presId="urn:microsoft.com/office/officeart/2005/8/layout/radial1"/>
    <dgm:cxn modelId="{43937F68-2065-8E46-A8AB-4234ABD9217F}" type="presParOf" srcId="{E3800321-3992-4544-879C-3A1A138A9D22}" destId="{1C8E63EE-00EE-411F-B61B-E1F4807D6267}" srcOrd="13" destOrd="0" presId="urn:microsoft.com/office/officeart/2005/8/layout/radial1"/>
    <dgm:cxn modelId="{542C1D9E-6586-934D-B40E-68C40DF8EA49}" type="presParOf" srcId="{1C8E63EE-00EE-411F-B61B-E1F4807D6267}" destId="{8D93D2F5-DBD1-43C1-92A8-F0DD54914E18}" srcOrd="0" destOrd="0" presId="urn:microsoft.com/office/officeart/2005/8/layout/radial1"/>
    <dgm:cxn modelId="{FF5DD192-F06A-8D46-8439-A0D78870AE24}" type="presParOf" srcId="{E3800321-3992-4544-879C-3A1A138A9D22}" destId="{0AF66086-CA71-4D1A-90F4-5CB91297DDE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F0624-C04D-4342-A23D-23A5723C6C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772A32-14E5-48C7-8123-E1DEAFD34C9C}">
      <dgm:prSet phldrT="[Text]"/>
      <dgm:spPr/>
      <dgm:t>
        <a:bodyPr/>
        <a:lstStyle/>
        <a:p>
          <a:r>
            <a:rPr lang="es-ES_tradnl" noProof="0" dirty="0" err="1" smtClean="0"/>
            <a:t>Factors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be </a:t>
          </a:r>
          <a:r>
            <a:rPr lang="es-ES_tradnl" noProof="0" dirty="0" err="1" smtClean="0"/>
            <a:t>considered</a:t>
          </a:r>
          <a:r>
            <a:rPr lang="es-ES_tradnl" noProof="0" dirty="0" smtClean="0"/>
            <a:t> </a:t>
          </a:r>
          <a:r>
            <a:rPr lang="es-ES_tradnl" noProof="0" dirty="0" err="1" smtClean="0"/>
            <a:t>together</a:t>
          </a:r>
          <a:r>
            <a:rPr lang="es-ES_tradnl" noProof="0" dirty="0" smtClean="0"/>
            <a:t> </a:t>
          </a:r>
          <a:endParaRPr lang="es-ES_tradnl" noProof="0" dirty="0"/>
        </a:p>
      </dgm:t>
    </dgm:pt>
    <dgm:pt modelId="{7CAE013D-848F-4D9C-BEFB-72035C9A4224}" type="parTrans" cxnId="{FFA5CB86-1634-4241-B488-D42DB34AD287}">
      <dgm:prSet/>
      <dgm:spPr/>
      <dgm:t>
        <a:bodyPr/>
        <a:lstStyle/>
        <a:p>
          <a:endParaRPr lang="en-GB"/>
        </a:p>
      </dgm:t>
    </dgm:pt>
    <dgm:pt modelId="{16F17C34-FA68-45DD-A817-21EB61AAB4BB}" type="sibTrans" cxnId="{FFA5CB86-1634-4241-B488-D42DB34AD287}">
      <dgm:prSet/>
      <dgm:spPr/>
      <dgm:t>
        <a:bodyPr/>
        <a:lstStyle/>
        <a:p>
          <a:endParaRPr lang="en-GB"/>
        </a:p>
      </dgm:t>
    </dgm:pt>
    <dgm:pt modelId="{EEEC4686-6083-44D2-890F-D533B2A6AEED}">
      <dgm:prSet phldrT="[Text]"/>
      <dgm:spPr/>
      <dgm:t>
        <a:bodyPr/>
        <a:lstStyle/>
        <a:p>
          <a:r>
            <a:rPr lang="es-ES_tradnl" noProof="0" dirty="0" err="1" smtClean="0"/>
            <a:t>Population</a:t>
          </a:r>
          <a:endParaRPr lang="es-ES_tradnl" noProof="0" dirty="0"/>
        </a:p>
      </dgm:t>
    </dgm:pt>
    <dgm:pt modelId="{665C4011-9261-4565-A9C2-5B111DFE6E10}" type="parTrans" cxnId="{B92900DF-6B1A-4985-A40B-83942C8E05E2}">
      <dgm:prSet/>
      <dgm:spPr/>
      <dgm:t>
        <a:bodyPr/>
        <a:lstStyle/>
        <a:p>
          <a:endParaRPr lang="en-GB"/>
        </a:p>
      </dgm:t>
    </dgm:pt>
    <dgm:pt modelId="{50876D0E-3678-4FE6-B9B4-7A99D1F6157A}" type="sibTrans" cxnId="{B92900DF-6B1A-4985-A40B-83942C8E05E2}">
      <dgm:prSet/>
      <dgm:spPr/>
      <dgm:t>
        <a:bodyPr/>
        <a:lstStyle/>
        <a:p>
          <a:endParaRPr lang="en-GB"/>
        </a:p>
      </dgm:t>
    </dgm:pt>
    <dgm:pt modelId="{DBDC3482-D8AF-4A59-8652-1A957146E963}">
      <dgm:prSet phldrT="[Text]"/>
      <dgm:spPr/>
      <dgm:t>
        <a:bodyPr/>
        <a:lstStyle/>
        <a:p>
          <a:r>
            <a:rPr lang="es-ES_tradnl" noProof="0" dirty="0" smtClean="0"/>
            <a:t>Socio-</a:t>
          </a:r>
          <a:r>
            <a:rPr lang="es-ES_tradnl" noProof="0" dirty="0" err="1" smtClean="0"/>
            <a:t>economic</a:t>
          </a:r>
          <a:r>
            <a:rPr lang="es-ES_tradnl" noProof="0" dirty="0" smtClean="0"/>
            <a:t> </a:t>
          </a:r>
          <a:r>
            <a:rPr lang="es-ES_tradnl" noProof="0" dirty="0" err="1" smtClean="0"/>
            <a:t>needs</a:t>
          </a:r>
          <a:endParaRPr lang="es-ES_tradnl" noProof="0" dirty="0"/>
        </a:p>
      </dgm:t>
    </dgm:pt>
    <dgm:pt modelId="{A83E5A80-830E-4CBF-B361-EDB0CE6B5E02}" type="parTrans" cxnId="{A0F0F894-6C7F-470E-BC4B-E1092C4D0E9F}">
      <dgm:prSet/>
      <dgm:spPr/>
      <dgm:t>
        <a:bodyPr/>
        <a:lstStyle/>
        <a:p>
          <a:endParaRPr lang="en-GB"/>
        </a:p>
      </dgm:t>
    </dgm:pt>
    <dgm:pt modelId="{F2E9656C-1AD3-4628-8494-77EDD39763A8}" type="sibTrans" cxnId="{A0F0F894-6C7F-470E-BC4B-E1092C4D0E9F}">
      <dgm:prSet/>
      <dgm:spPr/>
      <dgm:t>
        <a:bodyPr/>
        <a:lstStyle/>
        <a:p>
          <a:endParaRPr lang="en-GB"/>
        </a:p>
      </dgm:t>
    </dgm:pt>
    <dgm:pt modelId="{88C8B29F-EDE3-4EA3-871B-4E60A46246DD}">
      <dgm:prSet phldrT="[Text]"/>
      <dgm:spPr/>
      <dgm:t>
        <a:bodyPr/>
        <a:lstStyle/>
        <a:p>
          <a:r>
            <a:rPr lang="es-ES_tradnl" noProof="0" dirty="0" smtClean="0"/>
            <a:t>Natural </a:t>
          </a:r>
          <a:r>
            <a:rPr lang="es-ES_tradnl" noProof="0" dirty="0" err="1" smtClean="0"/>
            <a:t>characteristics</a:t>
          </a:r>
          <a:endParaRPr lang="es-ES_tradnl" noProof="0" dirty="0"/>
        </a:p>
      </dgm:t>
    </dgm:pt>
    <dgm:pt modelId="{C7DA3833-3BB9-4220-B6C1-4890C6731830}" type="parTrans" cxnId="{F8ACCCF8-62BA-4B25-8718-97436CECD25D}">
      <dgm:prSet/>
      <dgm:spPr/>
      <dgm:t>
        <a:bodyPr/>
        <a:lstStyle/>
        <a:p>
          <a:endParaRPr lang="en-GB"/>
        </a:p>
      </dgm:t>
    </dgm:pt>
    <dgm:pt modelId="{02A84D87-1BC8-43EA-817C-0288ADCCC469}" type="sibTrans" cxnId="{F8ACCCF8-62BA-4B25-8718-97436CECD25D}">
      <dgm:prSet/>
      <dgm:spPr/>
      <dgm:t>
        <a:bodyPr/>
        <a:lstStyle/>
        <a:p>
          <a:endParaRPr lang="en-GB"/>
        </a:p>
      </dgm:t>
    </dgm:pt>
    <dgm:pt modelId="{11D9C381-A373-41A4-8E35-64915B2888A7}">
      <dgm:prSet phldrT="[Text]"/>
      <dgm:spPr>
        <a:solidFill>
          <a:srgbClr val="00B050"/>
        </a:solidFill>
      </dgm:spPr>
      <dgm:t>
        <a:bodyPr/>
        <a:lstStyle/>
        <a:p>
          <a:r>
            <a:rPr lang="es-ES_tradnl" noProof="0" dirty="0" err="1" smtClean="0"/>
            <a:t>Contribution</a:t>
          </a:r>
          <a:r>
            <a:rPr lang="es-ES_tradnl" noProof="0" dirty="0" smtClean="0"/>
            <a:t> </a:t>
          </a:r>
          <a:r>
            <a:rPr lang="es-ES_tradnl" noProof="0" dirty="0" err="1" smtClean="0"/>
            <a:t>to</a:t>
          </a:r>
          <a:r>
            <a:rPr lang="es-ES_tradnl" noProof="0" dirty="0" smtClean="0"/>
            <a:t> </a:t>
          </a:r>
          <a:r>
            <a:rPr lang="es-ES_tradnl" noProof="0" dirty="0" err="1" smtClean="0"/>
            <a:t>formation</a:t>
          </a:r>
          <a:r>
            <a:rPr lang="es-ES_tradnl" noProof="0" dirty="0" smtClean="0"/>
            <a:t> and </a:t>
          </a:r>
          <a:r>
            <a:rPr lang="es-ES_tradnl" noProof="0" dirty="0" err="1" smtClean="0"/>
            <a:t>recharge</a:t>
          </a:r>
          <a:endParaRPr lang="es-ES_tradnl" noProof="0" dirty="0"/>
        </a:p>
      </dgm:t>
    </dgm:pt>
    <dgm:pt modelId="{B8455C16-4BB8-4EB8-B3BC-5B9152674622}" type="parTrans" cxnId="{93E2659A-1D74-4528-9225-03D2586E74ED}">
      <dgm:prSet/>
      <dgm:spPr/>
      <dgm:t>
        <a:bodyPr/>
        <a:lstStyle/>
        <a:p>
          <a:endParaRPr lang="en-GB"/>
        </a:p>
      </dgm:t>
    </dgm:pt>
    <dgm:pt modelId="{B13B28F7-8539-4112-96F4-C04F6B23C32B}" type="sibTrans" cxnId="{93E2659A-1D74-4528-9225-03D2586E74ED}">
      <dgm:prSet/>
      <dgm:spPr/>
      <dgm:t>
        <a:bodyPr/>
        <a:lstStyle/>
        <a:p>
          <a:endParaRPr lang="en-GB"/>
        </a:p>
      </dgm:t>
    </dgm:pt>
    <dgm:pt modelId="{863B3CAA-EC3B-49B1-9F42-0EABAD9AFC1B}">
      <dgm:prSet phldrT="[Text]"/>
      <dgm:spPr/>
      <dgm:t>
        <a:bodyPr/>
        <a:lstStyle/>
        <a:p>
          <a:r>
            <a:rPr lang="es-ES_tradnl" noProof="0" dirty="0" smtClean="0"/>
            <a:t>Actual and </a:t>
          </a:r>
          <a:r>
            <a:rPr lang="es-ES_tradnl" noProof="0" dirty="0" err="1" smtClean="0"/>
            <a:t>potential</a:t>
          </a:r>
          <a:r>
            <a:rPr lang="es-ES_tradnl" noProof="0" dirty="0" smtClean="0"/>
            <a:t> use</a:t>
          </a:r>
          <a:endParaRPr lang="es-ES_tradnl" noProof="0" dirty="0"/>
        </a:p>
      </dgm:t>
    </dgm:pt>
    <dgm:pt modelId="{700E61FD-6A13-4B38-9F97-E3913318A84E}" type="parTrans" cxnId="{5E26C96C-BFFF-456C-815F-739F243F24CF}">
      <dgm:prSet/>
      <dgm:spPr/>
      <dgm:t>
        <a:bodyPr/>
        <a:lstStyle/>
        <a:p>
          <a:endParaRPr lang="en-GB"/>
        </a:p>
      </dgm:t>
    </dgm:pt>
    <dgm:pt modelId="{348EE7A3-E7C6-4808-9353-195311FA637C}" type="sibTrans" cxnId="{5E26C96C-BFFF-456C-815F-739F243F24CF}">
      <dgm:prSet/>
      <dgm:spPr/>
      <dgm:t>
        <a:bodyPr/>
        <a:lstStyle/>
        <a:p>
          <a:endParaRPr lang="en-GB"/>
        </a:p>
      </dgm:t>
    </dgm:pt>
    <dgm:pt modelId="{1C8721B7-325B-4080-9F48-C4A33AC74DC9}">
      <dgm:prSet phldrT="[Text]"/>
      <dgm:spPr/>
      <dgm:t>
        <a:bodyPr/>
        <a:lstStyle/>
        <a:p>
          <a:r>
            <a:rPr lang="es-ES_tradnl" noProof="0" dirty="0" err="1" smtClean="0"/>
            <a:t>Transboundary</a:t>
          </a:r>
          <a:r>
            <a:rPr lang="es-ES_tradnl" noProof="0" dirty="0" smtClean="0"/>
            <a:t> </a:t>
          </a:r>
          <a:r>
            <a:rPr lang="es-ES_tradnl" noProof="0" dirty="0" err="1" smtClean="0"/>
            <a:t>impact</a:t>
          </a:r>
          <a:endParaRPr lang="es-ES_tradnl" noProof="0" dirty="0"/>
        </a:p>
      </dgm:t>
    </dgm:pt>
    <dgm:pt modelId="{B5987581-1498-430F-86A9-D403F85576AF}" type="parTrans" cxnId="{23FA7014-6FBD-4DE0-9E3C-C763573BC6FD}">
      <dgm:prSet/>
      <dgm:spPr/>
      <dgm:t>
        <a:bodyPr/>
        <a:lstStyle/>
        <a:p>
          <a:endParaRPr lang="en-GB"/>
        </a:p>
      </dgm:t>
    </dgm:pt>
    <dgm:pt modelId="{09BCEAAF-51B5-4178-8311-481A96350CD3}" type="sibTrans" cxnId="{23FA7014-6FBD-4DE0-9E3C-C763573BC6FD}">
      <dgm:prSet/>
      <dgm:spPr/>
      <dgm:t>
        <a:bodyPr/>
        <a:lstStyle/>
        <a:p>
          <a:endParaRPr lang="en-GB"/>
        </a:p>
      </dgm:t>
    </dgm:pt>
    <dgm:pt modelId="{DFF1A50B-95D9-419A-9C6F-1176E6F44A7E}">
      <dgm:prSet phldrT="[Text]"/>
      <dgm:spPr/>
      <dgm:t>
        <a:bodyPr/>
        <a:lstStyle/>
        <a:p>
          <a:r>
            <a:rPr lang="es-ES_tradnl" noProof="0" dirty="0" err="1" smtClean="0"/>
            <a:t>Availability</a:t>
          </a:r>
          <a:r>
            <a:rPr lang="es-ES_tradnl" noProof="0" dirty="0" smtClean="0"/>
            <a:t> of </a:t>
          </a:r>
          <a:r>
            <a:rPr lang="es-ES_tradnl" noProof="0" dirty="0" err="1" smtClean="0"/>
            <a:t>alternatives</a:t>
          </a:r>
          <a:endParaRPr lang="es-ES_tradnl" noProof="0" dirty="0"/>
        </a:p>
      </dgm:t>
    </dgm:pt>
    <dgm:pt modelId="{2DF2B5B7-A351-4B7E-B1FA-363BDF33DE99}" type="parTrans" cxnId="{C677C920-AA7F-4E2D-852C-48A5328F101B}">
      <dgm:prSet/>
      <dgm:spPr/>
      <dgm:t>
        <a:bodyPr/>
        <a:lstStyle/>
        <a:p>
          <a:endParaRPr lang="en-GB"/>
        </a:p>
      </dgm:t>
    </dgm:pt>
    <dgm:pt modelId="{0812323D-46FB-4755-9583-C12773ADF788}" type="sibTrans" cxnId="{C677C920-AA7F-4E2D-852C-48A5328F101B}">
      <dgm:prSet/>
      <dgm:spPr/>
      <dgm:t>
        <a:bodyPr/>
        <a:lstStyle/>
        <a:p>
          <a:endParaRPr lang="en-GB"/>
        </a:p>
      </dgm:t>
    </dgm:pt>
    <dgm:pt modelId="{30CA0D29-FC05-4566-AE5E-1F69BAE3B5ED}">
      <dgm:prSet phldrT="[Text]"/>
      <dgm:spPr/>
      <dgm:t>
        <a:bodyPr/>
        <a:lstStyle/>
        <a:p>
          <a:r>
            <a:rPr lang="es-ES_tradnl" noProof="0" dirty="0" err="1" smtClean="0"/>
            <a:t>Cost</a:t>
          </a:r>
          <a:r>
            <a:rPr lang="es-ES_tradnl" noProof="0" dirty="0" smtClean="0"/>
            <a:t>/</a:t>
          </a:r>
          <a:r>
            <a:rPr lang="es-ES_tradnl" noProof="0" dirty="0" err="1" smtClean="0"/>
            <a:t>benefit</a:t>
          </a:r>
          <a:r>
            <a:rPr lang="es-ES_tradnl" noProof="0" dirty="0" smtClean="0"/>
            <a:t> </a:t>
          </a:r>
          <a:r>
            <a:rPr lang="es-ES_tradnl" noProof="0" dirty="0" err="1" smtClean="0"/>
            <a:t>analyis</a:t>
          </a:r>
          <a:endParaRPr lang="es-ES_tradnl" noProof="0" dirty="0"/>
        </a:p>
      </dgm:t>
    </dgm:pt>
    <dgm:pt modelId="{B1DA5BD9-5324-4ED4-89D3-0A69B9874A23}" type="parTrans" cxnId="{F8393A8F-9F73-4B35-8FBB-A5E90391B6DE}">
      <dgm:prSet/>
      <dgm:spPr/>
      <dgm:t>
        <a:bodyPr/>
        <a:lstStyle/>
        <a:p>
          <a:endParaRPr lang="en-GB"/>
        </a:p>
      </dgm:t>
    </dgm:pt>
    <dgm:pt modelId="{A867E528-38F9-4C73-922D-897C44D59254}" type="sibTrans" cxnId="{F8393A8F-9F73-4B35-8FBB-A5E90391B6DE}">
      <dgm:prSet/>
      <dgm:spPr/>
      <dgm:t>
        <a:bodyPr/>
        <a:lstStyle/>
        <a:p>
          <a:endParaRPr lang="en-GB"/>
        </a:p>
      </dgm:t>
    </dgm:pt>
    <dgm:pt modelId="{FAEC6318-0F36-485B-8156-4A8C15BC8184}">
      <dgm:prSet phldrT="[Text]"/>
      <dgm:spPr>
        <a:solidFill>
          <a:srgbClr val="00B050"/>
        </a:solidFill>
      </dgm:spPr>
      <dgm:t>
        <a:bodyPr/>
        <a:lstStyle/>
        <a:p>
          <a:r>
            <a:rPr lang="es-ES_tradnl" noProof="0" dirty="0" err="1" smtClean="0"/>
            <a:t>Ecosystem</a:t>
          </a:r>
          <a:r>
            <a:rPr lang="es-ES_tradnl" noProof="0" dirty="0" smtClean="0"/>
            <a:t> </a:t>
          </a:r>
          <a:r>
            <a:rPr lang="es-ES_tradnl" noProof="0" dirty="0" err="1" smtClean="0"/>
            <a:t>requirements</a:t>
          </a:r>
          <a:endParaRPr lang="es-ES_tradnl" noProof="0" dirty="0"/>
        </a:p>
      </dgm:t>
    </dgm:pt>
    <dgm:pt modelId="{B59A20D8-0C73-425A-B42B-C7EDABD942AB}" type="parTrans" cxnId="{8864DCBA-C35C-47FD-AADE-0A055DB55B14}">
      <dgm:prSet/>
      <dgm:spPr/>
      <dgm:t>
        <a:bodyPr/>
        <a:lstStyle/>
        <a:p>
          <a:endParaRPr lang="en-GB"/>
        </a:p>
      </dgm:t>
    </dgm:pt>
    <dgm:pt modelId="{69370727-B845-4736-81C8-CEA38EF1B473}" type="sibTrans" cxnId="{8864DCBA-C35C-47FD-AADE-0A055DB55B14}">
      <dgm:prSet/>
      <dgm:spPr/>
      <dgm:t>
        <a:bodyPr/>
        <a:lstStyle/>
        <a:p>
          <a:endParaRPr lang="en-GB"/>
        </a:p>
      </dgm:t>
    </dgm:pt>
    <dgm:pt modelId="{91BF32E6-1CFA-4B19-BB57-9BEAC965B0C1}" type="pres">
      <dgm:prSet presAssocID="{F1EF0624-C04D-4342-A23D-23A5723C6C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FC0AEBD-746F-4EDD-B70A-2FF945258DAF}" type="pres">
      <dgm:prSet presAssocID="{75772A32-14E5-48C7-8123-E1DEAFD34C9C}" presName="centerShape" presStyleLbl="node0" presStyleIdx="0" presStyleCnt="1" custLinFactNeighborY="-5420"/>
      <dgm:spPr/>
      <dgm:t>
        <a:bodyPr/>
        <a:lstStyle/>
        <a:p>
          <a:endParaRPr lang="en-GB"/>
        </a:p>
      </dgm:t>
    </dgm:pt>
    <dgm:pt modelId="{7EB82DE6-00F1-4FE1-9696-3F8A77CACFE5}" type="pres">
      <dgm:prSet presAssocID="{665C4011-9261-4565-A9C2-5B111DFE6E10}" presName="parTrans" presStyleLbl="sibTrans2D1" presStyleIdx="0" presStyleCnt="9"/>
      <dgm:spPr/>
      <dgm:t>
        <a:bodyPr/>
        <a:lstStyle/>
        <a:p>
          <a:endParaRPr lang="es-ES_tradnl"/>
        </a:p>
      </dgm:t>
    </dgm:pt>
    <dgm:pt modelId="{7AB4D09E-24A9-4E67-9D74-17E7E7E4BD08}" type="pres">
      <dgm:prSet presAssocID="{665C4011-9261-4565-A9C2-5B111DFE6E10}" presName="connectorText" presStyleLbl="sibTrans2D1" presStyleIdx="0" presStyleCnt="9"/>
      <dgm:spPr/>
      <dgm:t>
        <a:bodyPr/>
        <a:lstStyle/>
        <a:p>
          <a:endParaRPr lang="es-ES_tradnl"/>
        </a:p>
      </dgm:t>
    </dgm:pt>
    <dgm:pt modelId="{8C30B30F-64E0-4613-9489-EC14FAA0AA84}" type="pres">
      <dgm:prSet presAssocID="{EEEC4686-6083-44D2-890F-D533B2A6AEE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EF2877D-A735-45CC-BE8F-E6839178E449}" type="pres">
      <dgm:prSet presAssocID="{A83E5A80-830E-4CBF-B361-EDB0CE6B5E02}" presName="parTrans" presStyleLbl="sibTrans2D1" presStyleIdx="1" presStyleCnt="9"/>
      <dgm:spPr/>
      <dgm:t>
        <a:bodyPr/>
        <a:lstStyle/>
        <a:p>
          <a:endParaRPr lang="es-ES_tradnl"/>
        </a:p>
      </dgm:t>
    </dgm:pt>
    <dgm:pt modelId="{05C07120-1ED3-4727-8214-D8FF5B416F15}" type="pres">
      <dgm:prSet presAssocID="{A83E5A80-830E-4CBF-B361-EDB0CE6B5E02}" presName="connectorText" presStyleLbl="sibTrans2D1" presStyleIdx="1" presStyleCnt="9"/>
      <dgm:spPr/>
      <dgm:t>
        <a:bodyPr/>
        <a:lstStyle/>
        <a:p>
          <a:endParaRPr lang="es-ES_tradnl"/>
        </a:p>
      </dgm:t>
    </dgm:pt>
    <dgm:pt modelId="{2E589B12-78A3-4799-A82D-9E6F7F1A2EF1}" type="pres">
      <dgm:prSet presAssocID="{DBDC3482-D8AF-4A59-8652-1A957146E963}" presName="node" presStyleLbl="node1" presStyleIdx="1" presStyleCnt="9" custRadScaleRad="103115" custRadScaleInc="-2370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A2CAF1C-1B52-4775-A2F8-A6BAF6354BAD}" type="pres">
      <dgm:prSet presAssocID="{C7DA3833-3BB9-4220-B6C1-4890C6731830}" presName="parTrans" presStyleLbl="sibTrans2D1" presStyleIdx="2" presStyleCnt="9"/>
      <dgm:spPr/>
      <dgm:t>
        <a:bodyPr/>
        <a:lstStyle/>
        <a:p>
          <a:endParaRPr lang="es-ES_tradnl"/>
        </a:p>
      </dgm:t>
    </dgm:pt>
    <dgm:pt modelId="{2B7E97E2-7CE7-4813-8319-9514422BA021}" type="pres">
      <dgm:prSet presAssocID="{C7DA3833-3BB9-4220-B6C1-4890C6731830}" presName="connectorText" presStyleLbl="sibTrans2D1" presStyleIdx="2" presStyleCnt="9"/>
      <dgm:spPr/>
      <dgm:t>
        <a:bodyPr/>
        <a:lstStyle/>
        <a:p>
          <a:endParaRPr lang="es-ES_tradnl"/>
        </a:p>
      </dgm:t>
    </dgm:pt>
    <dgm:pt modelId="{6319861A-BF1E-48F7-914C-7639E4E4980D}" type="pres">
      <dgm:prSet presAssocID="{88C8B29F-EDE3-4EA3-871B-4E60A46246DD}" presName="node" presStyleLbl="node1" presStyleIdx="2" presStyleCnt="9" custRadScaleRad="101226" custRadScaleInc="-48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F34976-83A1-459B-9F75-E12358859001}" type="pres">
      <dgm:prSet presAssocID="{B8455C16-4BB8-4EB8-B3BC-5B9152674622}" presName="parTrans" presStyleLbl="sibTrans2D1" presStyleIdx="3" presStyleCnt="9"/>
      <dgm:spPr/>
      <dgm:t>
        <a:bodyPr/>
        <a:lstStyle/>
        <a:p>
          <a:endParaRPr lang="es-ES_tradnl"/>
        </a:p>
      </dgm:t>
    </dgm:pt>
    <dgm:pt modelId="{7E726932-62B7-49DC-AB77-BBCCECA76354}" type="pres">
      <dgm:prSet presAssocID="{B8455C16-4BB8-4EB8-B3BC-5B9152674622}" presName="connectorText" presStyleLbl="sibTrans2D1" presStyleIdx="3" presStyleCnt="9"/>
      <dgm:spPr/>
      <dgm:t>
        <a:bodyPr/>
        <a:lstStyle/>
        <a:p>
          <a:endParaRPr lang="es-ES_tradnl"/>
        </a:p>
      </dgm:t>
    </dgm:pt>
    <dgm:pt modelId="{ADBBE93E-63BC-43AE-9414-2975B8B34D58}" type="pres">
      <dgm:prSet presAssocID="{11D9C381-A373-41A4-8E35-64915B2888A7}" presName="node" presStyleLbl="node1" presStyleIdx="3" presStyleCnt="9" custRadScaleRad="95595" custRadScaleInc="-5758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A6DEBBE-4DFC-45FB-B86E-3ACD496A1B45}" type="pres">
      <dgm:prSet presAssocID="{700E61FD-6A13-4B38-9F97-E3913318A84E}" presName="parTrans" presStyleLbl="sibTrans2D1" presStyleIdx="4" presStyleCnt="9"/>
      <dgm:spPr/>
      <dgm:t>
        <a:bodyPr/>
        <a:lstStyle/>
        <a:p>
          <a:endParaRPr lang="es-ES_tradnl"/>
        </a:p>
      </dgm:t>
    </dgm:pt>
    <dgm:pt modelId="{B64E5C77-113F-411B-96B0-50CF6DB27CE5}" type="pres">
      <dgm:prSet presAssocID="{700E61FD-6A13-4B38-9F97-E3913318A84E}" presName="connectorText" presStyleLbl="sibTrans2D1" presStyleIdx="4" presStyleCnt="9"/>
      <dgm:spPr/>
      <dgm:t>
        <a:bodyPr/>
        <a:lstStyle/>
        <a:p>
          <a:endParaRPr lang="es-ES_tradnl"/>
        </a:p>
      </dgm:t>
    </dgm:pt>
    <dgm:pt modelId="{55D2AE70-A67E-49DD-88B5-1AD91BBCD333}" type="pres">
      <dgm:prSet presAssocID="{863B3CAA-EC3B-49B1-9F42-0EABAD9AFC1B}" presName="node" presStyleLbl="node1" presStyleIdx="4" presStyleCnt="9" custRadScaleRad="78727" custRadScaleInc="-645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516CB02-FC08-4DFD-9E68-AF0BED1640A6}" type="pres">
      <dgm:prSet presAssocID="{B5987581-1498-430F-86A9-D403F85576AF}" presName="parTrans" presStyleLbl="sibTrans2D1" presStyleIdx="5" presStyleCnt="9"/>
      <dgm:spPr/>
      <dgm:t>
        <a:bodyPr/>
        <a:lstStyle/>
        <a:p>
          <a:endParaRPr lang="es-ES_tradnl"/>
        </a:p>
      </dgm:t>
    </dgm:pt>
    <dgm:pt modelId="{8156B017-611B-477B-A538-A41553C38180}" type="pres">
      <dgm:prSet presAssocID="{B5987581-1498-430F-86A9-D403F85576AF}" presName="connectorText" presStyleLbl="sibTrans2D1" presStyleIdx="5" presStyleCnt="9"/>
      <dgm:spPr/>
      <dgm:t>
        <a:bodyPr/>
        <a:lstStyle/>
        <a:p>
          <a:endParaRPr lang="es-ES_tradnl"/>
        </a:p>
      </dgm:t>
    </dgm:pt>
    <dgm:pt modelId="{E54D403A-C0E5-410B-A5EE-EA547081F42B}" type="pres">
      <dgm:prSet presAssocID="{1C8721B7-325B-4080-9F48-C4A33AC74DC9}" presName="node" presStyleLbl="node1" presStyleIdx="5" presStyleCnt="9" custRadScaleRad="74275" custRadScaleInc="1398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09F2A75-D52C-41C7-95FD-70DCEACECA2D}" type="pres">
      <dgm:prSet presAssocID="{2DF2B5B7-A351-4B7E-B1FA-363BDF33DE99}" presName="parTrans" presStyleLbl="sibTrans2D1" presStyleIdx="6" presStyleCnt="9"/>
      <dgm:spPr/>
      <dgm:t>
        <a:bodyPr/>
        <a:lstStyle/>
        <a:p>
          <a:endParaRPr lang="es-ES_tradnl"/>
        </a:p>
      </dgm:t>
    </dgm:pt>
    <dgm:pt modelId="{6A537CDD-0A52-4C9F-B7A2-1424D053F063}" type="pres">
      <dgm:prSet presAssocID="{2DF2B5B7-A351-4B7E-B1FA-363BDF33DE99}" presName="connectorText" presStyleLbl="sibTrans2D1" presStyleIdx="6" presStyleCnt="9"/>
      <dgm:spPr/>
      <dgm:t>
        <a:bodyPr/>
        <a:lstStyle/>
        <a:p>
          <a:endParaRPr lang="es-ES_tradnl"/>
        </a:p>
      </dgm:t>
    </dgm:pt>
    <dgm:pt modelId="{1FAB672A-0909-4583-8826-358A2B00ED2B}" type="pres">
      <dgm:prSet presAssocID="{DFF1A50B-95D9-419A-9C6F-1176E6F44A7E}" presName="node" presStyleLbl="node1" presStyleIdx="6" presStyleCnt="9" custRadScaleRad="93437" custRadScaleInc="397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C2DBA2-46A1-40F3-BCF3-97E30178C9E7}" type="pres">
      <dgm:prSet presAssocID="{B1DA5BD9-5324-4ED4-89D3-0A69B9874A23}" presName="parTrans" presStyleLbl="sibTrans2D1" presStyleIdx="7" presStyleCnt="9"/>
      <dgm:spPr/>
      <dgm:t>
        <a:bodyPr/>
        <a:lstStyle/>
        <a:p>
          <a:endParaRPr lang="es-ES_tradnl"/>
        </a:p>
      </dgm:t>
    </dgm:pt>
    <dgm:pt modelId="{422C189F-A6B1-4361-8F62-1CEF882298CD}" type="pres">
      <dgm:prSet presAssocID="{B1DA5BD9-5324-4ED4-89D3-0A69B9874A23}" presName="connectorText" presStyleLbl="sibTrans2D1" presStyleIdx="7" presStyleCnt="9"/>
      <dgm:spPr/>
      <dgm:t>
        <a:bodyPr/>
        <a:lstStyle/>
        <a:p>
          <a:endParaRPr lang="es-ES_tradnl"/>
        </a:p>
      </dgm:t>
    </dgm:pt>
    <dgm:pt modelId="{DCD21C5E-EB89-4359-AD8B-2A13ADB1C12C}" type="pres">
      <dgm:prSet presAssocID="{30CA0D29-FC05-4566-AE5E-1F69BAE3B5ED}" presName="node" presStyleLbl="node1" presStyleIdx="7" presStyleCnt="9" custRadScaleRad="101498" custRadScaleInc="2001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7233E53-0101-4A31-8CF5-8BF4DF3404F0}" type="pres">
      <dgm:prSet presAssocID="{B59A20D8-0C73-425A-B42B-C7EDABD942AB}" presName="parTrans" presStyleLbl="sibTrans2D1" presStyleIdx="8" presStyleCnt="9"/>
      <dgm:spPr/>
      <dgm:t>
        <a:bodyPr/>
        <a:lstStyle/>
        <a:p>
          <a:endParaRPr lang="es-ES_tradnl"/>
        </a:p>
      </dgm:t>
    </dgm:pt>
    <dgm:pt modelId="{FD54C940-A437-4AC0-85C2-331B3E701E72}" type="pres">
      <dgm:prSet presAssocID="{B59A20D8-0C73-425A-B42B-C7EDABD942AB}" presName="connectorText" presStyleLbl="sibTrans2D1" presStyleIdx="8" presStyleCnt="9"/>
      <dgm:spPr/>
      <dgm:t>
        <a:bodyPr/>
        <a:lstStyle/>
        <a:p>
          <a:endParaRPr lang="es-ES_tradnl"/>
        </a:p>
      </dgm:t>
    </dgm:pt>
    <dgm:pt modelId="{726B25E2-E639-400D-AEA8-957861041F00}" type="pres">
      <dgm:prSet presAssocID="{FAEC6318-0F36-485B-8156-4A8C15BC818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92900DF-6B1A-4985-A40B-83942C8E05E2}" srcId="{75772A32-14E5-48C7-8123-E1DEAFD34C9C}" destId="{EEEC4686-6083-44D2-890F-D533B2A6AEED}" srcOrd="0" destOrd="0" parTransId="{665C4011-9261-4565-A9C2-5B111DFE6E10}" sibTransId="{50876D0E-3678-4FE6-B9B4-7A99D1F6157A}"/>
    <dgm:cxn modelId="{32357123-48A9-8C4B-A3A5-EEE3BEC05447}" type="presOf" srcId="{C7DA3833-3BB9-4220-B6C1-4890C6731830}" destId="{2B7E97E2-7CE7-4813-8319-9514422BA021}" srcOrd="1" destOrd="0" presId="urn:microsoft.com/office/officeart/2005/8/layout/radial5"/>
    <dgm:cxn modelId="{310C5167-E145-2A4B-BDE8-F4DB8801850A}" type="presOf" srcId="{11D9C381-A373-41A4-8E35-64915B2888A7}" destId="{ADBBE93E-63BC-43AE-9414-2975B8B34D58}" srcOrd="0" destOrd="0" presId="urn:microsoft.com/office/officeart/2005/8/layout/radial5"/>
    <dgm:cxn modelId="{E5AB064F-2FBF-0E45-B922-3D3CCD68735C}" type="presOf" srcId="{B59A20D8-0C73-425A-B42B-C7EDABD942AB}" destId="{FD54C940-A437-4AC0-85C2-331B3E701E72}" srcOrd="1" destOrd="0" presId="urn:microsoft.com/office/officeart/2005/8/layout/radial5"/>
    <dgm:cxn modelId="{A5938831-CF58-4C4C-A618-48AD3B136986}" type="presOf" srcId="{B59A20D8-0C73-425A-B42B-C7EDABD942AB}" destId="{E7233E53-0101-4A31-8CF5-8BF4DF3404F0}" srcOrd="0" destOrd="0" presId="urn:microsoft.com/office/officeart/2005/8/layout/radial5"/>
    <dgm:cxn modelId="{6ED73B1F-5921-C645-992B-C82701955B46}" type="presOf" srcId="{75772A32-14E5-48C7-8123-E1DEAFD34C9C}" destId="{9FC0AEBD-746F-4EDD-B70A-2FF945258DAF}" srcOrd="0" destOrd="0" presId="urn:microsoft.com/office/officeart/2005/8/layout/radial5"/>
    <dgm:cxn modelId="{FFA5CB86-1634-4241-B488-D42DB34AD287}" srcId="{F1EF0624-C04D-4342-A23D-23A5723C6CB8}" destId="{75772A32-14E5-48C7-8123-E1DEAFD34C9C}" srcOrd="0" destOrd="0" parTransId="{7CAE013D-848F-4D9C-BEFB-72035C9A4224}" sibTransId="{16F17C34-FA68-45DD-A817-21EB61AAB4BB}"/>
    <dgm:cxn modelId="{A0F0F894-6C7F-470E-BC4B-E1092C4D0E9F}" srcId="{75772A32-14E5-48C7-8123-E1DEAFD34C9C}" destId="{DBDC3482-D8AF-4A59-8652-1A957146E963}" srcOrd="1" destOrd="0" parTransId="{A83E5A80-830E-4CBF-B361-EDB0CE6B5E02}" sibTransId="{F2E9656C-1AD3-4628-8494-77EDD39763A8}"/>
    <dgm:cxn modelId="{F8393A8F-9F73-4B35-8FBB-A5E90391B6DE}" srcId="{75772A32-14E5-48C7-8123-E1DEAFD34C9C}" destId="{30CA0D29-FC05-4566-AE5E-1F69BAE3B5ED}" srcOrd="7" destOrd="0" parTransId="{B1DA5BD9-5324-4ED4-89D3-0A69B9874A23}" sibTransId="{A867E528-38F9-4C73-922D-897C44D59254}"/>
    <dgm:cxn modelId="{DA4E11F7-D937-FD4A-88FB-BCD420A9BE49}" type="presOf" srcId="{F1EF0624-C04D-4342-A23D-23A5723C6CB8}" destId="{91BF32E6-1CFA-4B19-BB57-9BEAC965B0C1}" srcOrd="0" destOrd="0" presId="urn:microsoft.com/office/officeart/2005/8/layout/radial5"/>
    <dgm:cxn modelId="{8864DCBA-C35C-47FD-AADE-0A055DB55B14}" srcId="{75772A32-14E5-48C7-8123-E1DEAFD34C9C}" destId="{FAEC6318-0F36-485B-8156-4A8C15BC8184}" srcOrd="8" destOrd="0" parTransId="{B59A20D8-0C73-425A-B42B-C7EDABD942AB}" sibTransId="{69370727-B845-4736-81C8-CEA38EF1B473}"/>
    <dgm:cxn modelId="{721B660D-A68F-1B48-8122-FC7F0D1C2E0E}" type="presOf" srcId="{B5987581-1498-430F-86A9-D403F85576AF}" destId="{2516CB02-FC08-4DFD-9E68-AF0BED1640A6}" srcOrd="0" destOrd="0" presId="urn:microsoft.com/office/officeart/2005/8/layout/radial5"/>
    <dgm:cxn modelId="{94D91B82-84DB-DA4C-9484-1757242B53B4}" type="presOf" srcId="{B1DA5BD9-5324-4ED4-89D3-0A69B9874A23}" destId="{422C189F-A6B1-4361-8F62-1CEF882298CD}" srcOrd="1" destOrd="0" presId="urn:microsoft.com/office/officeart/2005/8/layout/radial5"/>
    <dgm:cxn modelId="{C0F94595-C902-CC49-9516-C2D9F7605C71}" type="presOf" srcId="{700E61FD-6A13-4B38-9F97-E3913318A84E}" destId="{1A6DEBBE-4DFC-45FB-B86E-3ACD496A1B45}" srcOrd="0" destOrd="0" presId="urn:microsoft.com/office/officeart/2005/8/layout/radial5"/>
    <dgm:cxn modelId="{23FA7014-6FBD-4DE0-9E3C-C763573BC6FD}" srcId="{75772A32-14E5-48C7-8123-E1DEAFD34C9C}" destId="{1C8721B7-325B-4080-9F48-C4A33AC74DC9}" srcOrd="5" destOrd="0" parTransId="{B5987581-1498-430F-86A9-D403F85576AF}" sibTransId="{09BCEAAF-51B5-4178-8311-481A96350CD3}"/>
    <dgm:cxn modelId="{A010303C-1212-7F40-98B4-33DA2DF28F8B}" type="presOf" srcId="{700E61FD-6A13-4B38-9F97-E3913318A84E}" destId="{B64E5C77-113F-411B-96B0-50CF6DB27CE5}" srcOrd="1" destOrd="0" presId="urn:microsoft.com/office/officeart/2005/8/layout/radial5"/>
    <dgm:cxn modelId="{57CFB279-F931-4E41-8B66-CEE8A87379EC}" type="presOf" srcId="{1C8721B7-325B-4080-9F48-C4A33AC74DC9}" destId="{E54D403A-C0E5-410B-A5EE-EA547081F42B}" srcOrd="0" destOrd="0" presId="urn:microsoft.com/office/officeart/2005/8/layout/radial5"/>
    <dgm:cxn modelId="{5EBBB505-591D-C348-9B50-1943B60062F2}" type="presOf" srcId="{EEEC4686-6083-44D2-890F-D533B2A6AEED}" destId="{8C30B30F-64E0-4613-9489-EC14FAA0AA84}" srcOrd="0" destOrd="0" presId="urn:microsoft.com/office/officeart/2005/8/layout/radial5"/>
    <dgm:cxn modelId="{F322ABD3-995B-2344-8CE5-AF1D12BDACBF}" type="presOf" srcId="{665C4011-9261-4565-A9C2-5B111DFE6E10}" destId="{7EB82DE6-00F1-4FE1-9696-3F8A77CACFE5}" srcOrd="0" destOrd="0" presId="urn:microsoft.com/office/officeart/2005/8/layout/radial5"/>
    <dgm:cxn modelId="{0DBA587B-02C8-C24A-A136-9DC78D210316}" type="presOf" srcId="{665C4011-9261-4565-A9C2-5B111DFE6E10}" destId="{7AB4D09E-24A9-4E67-9D74-17E7E7E4BD08}" srcOrd="1" destOrd="0" presId="urn:microsoft.com/office/officeart/2005/8/layout/radial5"/>
    <dgm:cxn modelId="{CBB8237A-CD16-FF45-A973-362CF9C81920}" type="presOf" srcId="{2DF2B5B7-A351-4B7E-B1FA-363BDF33DE99}" destId="{6A537CDD-0A52-4C9F-B7A2-1424D053F063}" srcOrd="1" destOrd="0" presId="urn:microsoft.com/office/officeart/2005/8/layout/radial5"/>
    <dgm:cxn modelId="{7C713C08-894B-9242-93AD-9EAC59BBDE8B}" type="presOf" srcId="{88C8B29F-EDE3-4EA3-871B-4E60A46246DD}" destId="{6319861A-BF1E-48F7-914C-7639E4E4980D}" srcOrd="0" destOrd="0" presId="urn:microsoft.com/office/officeart/2005/8/layout/radial5"/>
    <dgm:cxn modelId="{8901394A-9C6F-0D48-9FE3-45BE779925A0}" type="presOf" srcId="{B8455C16-4BB8-4EB8-B3BC-5B9152674622}" destId="{7E726932-62B7-49DC-AB77-BBCCECA76354}" srcOrd="1" destOrd="0" presId="urn:microsoft.com/office/officeart/2005/8/layout/radial5"/>
    <dgm:cxn modelId="{70FF1381-7148-BD48-84ED-82938F6BD3CD}" type="presOf" srcId="{30CA0D29-FC05-4566-AE5E-1F69BAE3B5ED}" destId="{DCD21C5E-EB89-4359-AD8B-2A13ADB1C12C}" srcOrd="0" destOrd="0" presId="urn:microsoft.com/office/officeart/2005/8/layout/radial5"/>
    <dgm:cxn modelId="{5E26C96C-BFFF-456C-815F-739F243F24CF}" srcId="{75772A32-14E5-48C7-8123-E1DEAFD34C9C}" destId="{863B3CAA-EC3B-49B1-9F42-0EABAD9AFC1B}" srcOrd="4" destOrd="0" parTransId="{700E61FD-6A13-4B38-9F97-E3913318A84E}" sibTransId="{348EE7A3-E7C6-4808-9353-195311FA637C}"/>
    <dgm:cxn modelId="{868F705E-7320-8D4F-BAFC-9FE19A96E2D8}" type="presOf" srcId="{863B3CAA-EC3B-49B1-9F42-0EABAD9AFC1B}" destId="{55D2AE70-A67E-49DD-88B5-1AD91BBCD333}" srcOrd="0" destOrd="0" presId="urn:microsoft.com/office/officeart/2005/8/layout/radial5"/>
    <dgm:cxn modelId="{180A2AE4-DB12-374C-968F-FA669F57A99A}" type="presOf" srcId="{2DF2B5B7-A351-4B7E-B1FA-363BDF33DE99}" destId="{709F2A75-D52C-41C7-95FD-70DCEACECA2D}" srcOrd="0" destOrd="0" presId="urn:microsoft.com/office/officeart/2005/8/layout/radial5"/>
    <dgm:cxn modelId="{ACAEFB3B-B946-7D42-B0CC-07FB46C66AC2}" type="presOf" srcId="{A83E5A80-830E-4CBF-B361-EDB0CE6B5E02}" destId="{05C07120-1ED3-4727-8214-D8FF5B416F15}" srcOrd="1" destOrd="0" presId="urn:microsoft.com/office/officeart/2005/8/layout/radial5"/>
    <dgm:cxn modelId="{60990D44-8CDA-6141-830F-0FBFC1CE3250}" type="presOf" srcId="{DFF1A50B-95D9-419A-9C6F-1176E6F44A7E}" destId="{1FAB672A-0909-4583-8826-358A2B00ED2B}" srcOrd="0" destOrd="0" presId="urn:microsoft.com/office/officeart/2005/8/layout/radial5"/>
    <dgm:cxn modelId="{D66B9DA4-1261-3446-862E-B9D44D65ABA8}" type="presOf" srcId="{B8455C16-4BB8-4EB8-B3BC-5B9152674622}" destId="{E0F34976-83A1-459B-9F75-E12358859001}" srcOrd="0" destOrd="0" presId="urn:microsoft.com/office/officeart/2005/8/layout/radial5"/>
    <dgm:cxn modelId="{CE1DA6C4-338D-184A-92D5-42CE4B5BA4C9}" type="presOf" srcId="{C7DA3833-3BB9-4220-B6C1-4890C6731830}" destId="{0A2CAF1C-1B52-4775-A2F8-A6BAF6354BAD}" srcOrd="0" destOrd="0" presId="urn:microsoft.com/office/officeart/2005/8/layout/radial5"/>
    <dgm:cxn modelId="{07AD3150-ADB0-F445-9E9E-CACF04BB494A}" type="presOf" srcId="{B5987581-1498-430F-86A9-D403F85576AF}" destId="{8156B017-611B-477B-A538-A41553C38180}" srcOrd="1" destOrd="0" presId="urn:microsoft.com/office/officeart/2005/8/layout/radial5"/>
    <dgm:cxn modelId="{29C40504-F19B-244B-9224-55B60B5BA180}" type="presOf" srcId="{FAEC6318-0F36-485B-8156-4A8C15BC8184}" destId="{726B25E2-E639-400D-AEA8-957861041F00}" srcOrd="0" destOrd="0" presId="urn:microsoft.com/office/officeart/2005/8/layout/radial5"/>
    <dgm:cxn modelId="{00225EB1-688C-BC4B-9E4A-0E45718B404E}" type="presOf" srcId="{DBDC3482-D8AF-4A59-8652-1A957146E963}" destId="{2E589B12-78A3-4799-A82D-9E6F7F1A2EF1}" srcOrd="0" destOrd="0" presId="urn:microsoft.com/office/officeart/2005/8/layout/radial5"/>
    <dgm:cxn modelId="{10119F37-6D45-DE47-89CB-124CE8A4E0B2}" type="presOf" srcId="{A83E5A80-830E-4CBF-B361-EDB0CE6B5E02}" destId="{5EF2877D-A735-45CC-BE8F-E6839178E449}" srcOrd="0" destOrd="0" presId="urn:microsoft.com/office/officeart/2005/8/layout/radial5"/>
    <dgm:cxn modelId="{F8ACCCF8-62BA-4B25-8718-97436CECD25D}" srcId="{75772A32-14E5-48C7-8123-E1DEAFD34C9C}" destId="{88C8B29F-EDE3-4EA3-871B-4E60A46246DD}" srcOrd="2" destOrd="0" parTransId="{C7DA3833-3BB9-4220-B6C1-4890C6731830}" sibTransId="{02A84D87-1BC8-43EA-817C-0288ADCCC469}"/>
    <dgm:cxn modelId="{CF8A38DB-4AC5-E248-9E3B-AFCFCB66ED1C}" type="presOf" srcId="{B1DA5BD9-5324-4ED4-89D3-0A69B9874A23}" destId="{E3C2DBA2-46A1-40F3-BCF3-97E30178C9E7}" srcOrd="0" destOrd="0" presId="urn:microsoft.com/office/officeart/2005/8/layout/radial5"/>
    <dgm:cxn modelId="{C677C920-AA7F-4E2D-852C-48A5328F101B}" srcId="{75772A32-14E5-48C7-8123-E1DEAFD34C9C}" destId="{DFF1A50B-95D9-419A-9C6F-1176E6F44A7E}" srcOrd="6" destOrd="0" parTransId="{2DF2B5B7-A351-4B7E-B1FA-363BDF33DE99}" sibTransId="{0812323D-46FB-4755-9583-C12773ADF788}"/>
    <dgm:cxn modelId="{93E2659A-1D74-4528-9225-03D2586E74ED}" srcId="{75772A32-14E5-48C7-8123-E1DEAFD34C9C}" destId="{11D9C381-A373-41A4-8E35-64915B2888A7}" srcOrd="3" destOrd="0" parTransId="{B8455C16-4BB8-4EB8-B3BC-5B9152674622}" sibTransId="{B13B28F7-8539-4112-96F4-C04F6B23C32B}"/>
    <dgm:cxn modelId="{B2B4B0E2-2272-B64D-822A-ED359778FF8F}" type="presParOf" srcId="{91BF32E6-1CFA-4B19-BB57-9BEAC965B0C1}" destId="{9FC0AEBD-746F-4EDD-B70A-2FF945258DAF}" srcOrd="0" destOrd="0" presId="urn:microsoft.com/office/officeart/2005/8/layout/radial5"/>
    <dgm:cxn modelId="{97202561-2FCC-4B48-A05C-AA3D2658701C}" type="presParOf" srcId="{91BF32E6-1CFA-4B19-BB57-9BEAC965B0C1}" destId="{7EB82DE6-00F1-4FE1-9696-3F8A77CACFE5}" srcOrd="1" destOrd="0" presId="urn:microsoft.com/office/officeart/2005/8/layout/radial5"/>
    <dgm:cxn modelId="{013FF1E6-C00E-0749-A205-A0156695A245}" type="presParOf" srcId="{7EB82DE6-00F1-4FE1-9696-3F8A77CACFE5}" destId="{7AB4D09E-24A9-4E67-9D74-17E7E7E4BD08}" srcOrd="0" destOrd="0" presId="urn:microsoft.com/office/officeart/2005/8/layout/radial5"/>
    <dgm:cxn modelId="{86345342-4BF9-FB44-8C9C-7D0A6A1EB9E0}" type="presParOf" srcId="{91BF32E6-1CFA-4B19-BB57-9BEAC965B0C1}" destId="{8C30B30F-64E0-4613-9489-EC14FAA0AA84}" srcOrd="2" destOrd="0" presId="urn:microsoft.com/office/officeart/2005/8/layout/radial5"/>
    <dgm:cxn modelId="{A3D67B1B-75D5-7D46-AAB0-9D9D4E6708B6}" type="presParOf" srcId="{91BF32E6-1CFA-4B19-BB57-9BEAC965B0C1}" destId="{5EF2877D-A735-45CC-BE8F-E6839178E449}" srcOrd="3" destOrd="0" presId="urn:microsoft.com/office/officeart/2005/8/layout/radial5"/>
    <dgm:cxn modelId="{73F53880-D6F6-DE4D-8E18-D4DC1E672521}" type="presParOf" srcId="{5EF2877D-A735-45CC-BE8F-E6839178E449}" destId="{05C07120-1ED3-4727-8214-D8FF5B416F15}" srcOrd="0" destOrd="0" presId="urn:microsoft.com/office/officeart/2005/8/layout/radial5"/>
    <dgm:cxn modelId="{48333079-A70A-B14B-B0CE-E61E80AFE77F}" type="presParOf" srcId="{91BF32E6-1CFA-4B19-BB57-9BEAC965B0C1}" destId="{2E589B12-78A3-4799-A82D-9E6F7F1A2EF1}" srcOrd="4" destOrd="0" presId="urn:microsoft.com/office/officeart/2005/8/layout/radial5"/>
    <dgm:cxn modelId="{2B9AE712-98D5-7843-8F83-5CFEB430147E}" type="presParOf" srcId="{91BF32E6-1CFA-4B19-BB57-9BEAC965B0C1}" destId="{0A2CAF1C-1B52-4775-A2F8-A6BAF6354BAD}" srcOrd="5" destOrd="0" presId="urn:microsoft.com/office/officeart/2005/8/layout/radial5"/>
    <dgm:cxn modelId="{768B0422-B886-804E-A75D-7FC5CEE70C21}" type="presParOf" srcId="{0A2CAF1C-1B52-4775-A2F8-A6BAF6354BAD}" destId="{2B7E97E2-7CE7-4813-8319-9514422BA021}" srcOrd="0" destOrd="0" presId="urn:microsoft.com/office/officeart/2005/8/layout/radial5"/>
    <dgm:cxn modelId="{6C4EB376-A48C-904B-8708-752D4AFE4C52}" type="presParOf" srcId="{91BF32E6-1CFA-4B19-BB57-9BEAC965B0C1}" destId="{6319861A-BF1E-48F7-914C-7639E4E4980D}" srcOrd="6" destOrd="0" presId="urn:microsoft.com/office/officeart/2005/8/layout/radial5"/>
    <dgm:cxn modelId="{EE1E31CA-11A2-D14F-BDFA-A77322334BCD}" type="presParOf" srcId="{91BF32E6-1CFA-4B19-BB57-9BEAC965B0C1}" destId="{E0F34976-83A1-459B-9F75-E12358859001}" srcOrd="7" destOrd="0" presId="urn:microsoft.com/office/officeart/2005/8/layout/radial5"/>
    <dgm:cxn modelId="{CB2C6A23-8FE9-2A42-8820-58D79E3F4E2F}" type="presParOf" srcId="{E0F34976-83A1-459B-9F75-E12358859001}" destId="{7E726932-62B7-49DC-AB77-BBCCECA76354}" srcOrd="0" destOrd="0" presId="urn:microsoft.com/office/officeart/2005/8/layout/radial5"/>
    <dgm:cxn modelId="{BBACB7F2-FB75-FC43-906E-0A56AE380A5D}" type="presParOf" srcId="{91BF32E6-1CFA-4B19-BB57-9BEAC965B0C1}" destId="{ADBBE93E-63BC-43AE-9414-2975B8B34D58}" srcOrd="8" destOrd="0" presId="urn:microsoft.com/office/officeart/2005/8/layout/radial5"/>
    <dgm:cxn modelId="{044D90AC-BCC2-EE41-BC36-A3B906B91F12}" type="presParOf" srcId="{91BF32E6-1CFA-4B19-BB57-9BEAC965B0C1}" destId="{1A6DEBBE-4DFC-45FB-B86E-3ACD496A1B45}" srcOrd="9" destOrd="0" presId="urn:microsoft.com/office/officeart/2005/8/layout/radial5"/>
    <dgm:cxn modelId="{EA9FFD23-EC2B-014F-B6EE-347ECCD2B5BA}" type="presParOf" srcId="{1A6DEBBE-4DFC-45FB-B86E-3ACD496A1B45}" destId="{B64E5C77-113F-411B-96B0-50CF6DB27CE5}" srcOrd="0" destOrd="0" presId="urn:microsoft.com/office/officeart/2005/8/layout/radial5"/>
    <dgm:cxn modelId="{69B6FCFA-BC3E-FB4D-8B93-3FCF5D4C9CAA}" type="presParOf" srcId="{91BF32E6-1CFA-4B19-BB57-9BEAC965B0C1}" destId="{55D2AE70-A67E-49DD-88B5-1AD91BBCD333}" srcOrd="10" destOrd="0" presId="urn:microsoft.com/office/officeart/2005/8/layout/radial5"/>
    <dgm:cxn modelId="{C742311B-86BD-7B4C-8012-CCE2B824E4B8}" type="presParOf" srcId="{91BF32E6-1CFA-4B19-BB57-9BEAC965B0C1}" destId="{2516CB02-FC08-4DFD-9E68-AF0BED1640A6}" srcOrd="11" destOrd="0" presId="urn:microsoft.com/office/officeart/2005/8/layout/radial5"/>
    <dgm:cxn modelId="{6B8560CB-13CF-EF49-AE97-82C71876DE33}" type="presParOf" srcId="{2516CB02-FC08-4DFD-9E68-AF0BED1640A6}" destId="{8156B017-611B-477B-A538-A41553C38180}" srcOrd="0" destOrd="0" presId="urn:microsoft.com/office/officeart/2005/8/layout/radial5"/>
    <dgm:cxn modelId="{BF567CA1-3534-D349-9F66-D6688E612707}" type="presParOf" srcId="{91BF32E6-1CFA-4B19-BB57-9BEAC965B0C1}" destId="{E54D403A-C0E5-410B-A5EE-EA547081F42B}" srcOrd="12" destOrd="0" presId="urn:microsoft.com/office/officeart/2005/8/layout/radial5"/>
    <dgm:cxn modelId="{09210BCA-EC85-F546-AE99-3FB7544420F2}" type="presParOf" srcId="{91BF32E6-1CFA-4B19-BB57-9BEAC965B0C1}" destId="{709F2A75-D52C-41C7-95FD-70DCEACECA2D}" srcOrd="13" destOrd="0" presId="urn:microsoft.com/office/officeart/2005/8/layout/radial5"/>
    <dgm:cxn modelId="{3FAFD989-062E-1649-B2AC-52D0DF7BAAE8}" type="presParOf" srcId="{709F2A75-D52C-41C7-95FD-70DCEACECA2D}" destId="{6A537CDD-0A52-4C9F-B7A2-1424D053F063}" srcOrd="0" destOrd="0" presId="urn:microsoft.com/office/officeart/2005/8/layout/radial5"/>
    <dgm:cxn modelId="{D6607815-9CC7-FF4C-91A3-A3F321D524BD}" type="presParOf" srcId="{91BF32E6-1CFA-4B19-BB57-9BEAC965B0C1}" destId="{1FAB672A-0909-4583-8826-358A2B00ED2B}" srcOrd="14" destOrd="0" presId="urn:microsoft.com/office/officeart/2005/8/layout/radial5"/>
    <dgm:cxn modelId="{648B5F69-3982-3C45-ACEE-3EEC3C464E76}" type="presParOf" srcId="{91BF32E6-1CFA-4B19-BB57-9BEAC965B0C1}" destId="{E3C2DBA2-46A1-40F3-BCF3-97E30178C9E7}" srcOrd="15" destOrd="0" presId="urn:microsoft.com/office/officeart/2005/8/layout/radial5"/>
    <dgm:cxn modelId="{D52CD6EA-5822-D946-8AF2-6D09761034E8}" type="presParOf" srcId="{E3C2DBA2-46A1-40F3-BCF3-97E30178C9E7}" destId="{422C189F-A6B1-4361-8F62-1CEF882298CD}" srcOrd="0" destOrd="0" presId="urn:microsoft.com/office/officeart/2005/8/layout/radial5"/>
    <dgm:cxn modelId="{091CDD8B-06D8-2F49-A068-833E6B1B5AA3}" type="presParOf" srcId="{91BF32E6-1CFA-4B19-BB57-9BEAC965B0C1}" destId="{DCD21C5E-EB89-4359-AD8B-2A13ADB1C12C}" srcOrd="16" destOrd="0" presId="urn:microsoft.com/office/officeart/2005/8/layout/radial5"/>
    <dgm:cxn modelId="{8CCDDD6C-78E4-1C4B-8445-BE019BDD38F5}" type="presParOf" srcId="{91BF32E6-1CFA-4B19-BB57-9BEAC965B0C1}" destId="{E7233E53-0101-4A31-8CF5-8BF4DF3404F0}" srcOrd="17" destOrd="0" presId="urn:microsoft.com/office/officeart/2005/8/layout/radial5"/>
    <dgm:cxn modelId="{AF63F363-BB60-2546-8629-6C60369E316F}" type="presParOf" srcId="{E7233E53-0101-4A31-8CF5-8BF4DF3404F0}" destId="{FD54C940-A437-4AC0-85C2-331B3E701E72}" srcOrd="0" destOrd="0" presId="urn:microsoft.com/office/officeart/2005/8/layout/radial5"/>
    <dgm:cxn modelId="{CE7C0FC4-278B-334E-9227-3C186C932C6B}" type="presParOf" srcId="{91BF32E6-1CFA-4B19-BB57-9BEAC965B0C1}" destId="{726B25E2-E639-400D-AEA8-957861041F0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64411F-EB5A-4CA5-B588-FE18ECFFCD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586A02-F6DD-4626-B8BF-03B1D61B0D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Equitable &amp; reasonable utilization</a:t>
          </a:r>
          <a:endParaRPr lang="en-GB" dirty="0">
            <a:solidFill>
              <a:schemeClr val="bg1"/>
            </a:solidFill>
          </a:endParaRPr>
        </a:p>
      </dgm:t>
    </dgm:pt>
    <dgm:pt modelId="{B7F7F9E5-75EF-42B4-83EC-4B22C807596F}" type="parTrans" cxnId="{62247FEE-5017-4E20-BBBB-1FC6FA68CF9F}">
      <dgm:prSet/>
      <dgm:spPr/>
      <dgm:t>
        <a:bodyPr/>
        <a:lstStyle/>
        <a:p>
          <a:endParaRPr lang="en-GB"/>
        </a:p>
      </dgm:t>
    </dgm:pt>
    <dgm:pt modelId="{152F9EC3-DA1C-47AA-895A-8A1D7FAAF59B}" type="sibTrans" cxnId="{62247FEE-5017-4E20-BBBB-1FC6FA68CF9F}">
      <dgm:prSet/>
      <dgm:spPr/>
      <dgm:t>
        <a:bodyPr/>
        <a:lstStyle/>
        <a:p>
          <a:endParaRPr lang="en-GB"/>
        </a:p>
      </dgm:t>
    </dgm:pt>
    <dgm:pt modelId="{CA2BA90D-187F-4997-8B05-13938A222048}">
      <dgm:prSet phldrT="[Text]"/>
      <dgm:spPr/>
      <dgm:t>
        <a:bodyPr/>
        <a:lstStyle/>
        <a:p>
          <a:r>
            <a:rPr lang="es-ES_tradnl" noProof="0" dirty="0" err="1" smtClean="0">
              <a:solidFill>
                <a:schemeClr val="bg1"/>
              </a:solidFill>
            </a:rPr>
            <a:t>Obligation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not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to</a:t>
          </a:r>
          <a:r>
            <a:rPr lang="es-ES_tradnl" noProof="0" dirty="0" smtClean="0">
              <a:solidFill>
                <a:schemeClr val="bg1"/>
              </a:solidFill>
            </a:rPr>
            <a:t> cause </a:t>
          </a:r>
          <a:r>
            <a:rPr lang="es-ES_tradnl" noProof="0" dirty="0" err="1" smtClean="0">
              <a:solidFill>
                <a:schemeClr val="bg1"/>
              </a:solidFill>
            </a:rPr>
            <a:t>significant</a:t>
          </a:r>
          <a:r>
            <a:rPr lang="es-ES_tradnl" noProof="0" dirty="0" smtClean="0">
              <a:solidFill>
                <a:schemeClr val="bg1"/>
              </a:solidFill>
            </a:rPr>
            <a:t> </a:t>
          </a:r>
          <a:r>
            <a:rPr lang="es-ES_tradnl" noProof="0" dirty="0" err="1" smtClean="0">
              <a:solidFill>
                <a:schemeClr val="bg1"/>
              </a:solidFill>
            </a:rPr>
            <a:t>harm</a:t>
          </a:r>
          <a:endParaRPr lang="es-ES_tradnl" noProof="0" dirty="0">
            <a:solidFill>
              <a:schemeClr val="bg1"/>
            </a:solidFill>
          </a:endParaRPr>
        </a:p>
      </dgm:t>
    </dgm:pt>
    <dgm:pt modelId="{290D50BE-F6E3-4A75-B525-503FC329A5D7}" type="parTrans" cxnId="{7EAD2F84-1820-49BF-81F6-AACE5040D293}">
      <dgm:prSet/>
      <dgm:spPr/>
      <dgm:t>
        <a:bodyPr/>
        <a:lstStyle/>
        <a:p>
          <a:endParaRPr lang="en-GB"/>
        </a:p>
      </dgm:t>
    </dgm:pt>
    <dgm:pt modelId="{5A648A38-B7C9-4998-9536-94DCDA2A56D6}" type="sibTrans" cxnId="{7EAD2F84-1820-49BF-81F6-AACE5040D293}">
      <dgm:prSet/>
      <dgm:spPr/>
      <dgm:t>
        <a:bodyPr/>
        <a:lstStyle/>
        <a:p>
          <a:endParaRPr lang="en-GB"/>
        </a:p>
      </dgm:t>
    </dgm:pt>
    <dgm:pt modelId="{3CDC991A-18FA-428E-B9C4-69D439040EC0}" type="pres">
      <dgm:prSet presAssocID="{8E64411F-EB5A-4CA5-B588-FE18ECFFCD48}" presName="compositeShape" presStyleCnt="0">
        <dgm:presLayoutVars>
          <dgm:chMax val="7"/>
          <dgm:dir/>
          <dgm:resizeHandles val="exact"/>
        </dgm:presLayoutVars>
      </dgm:prSet>
      <dgm:spPr/>
    </dgm:pt>
    <dgm:pt modelId="{B35EE42E-1B5F-40DE-905F-B7C2E2CE6A0F}" type="pres">
      <dgm:prSet presAssocID="{81586A02-F6DD-4626-B8BF-03B1D61B0DCC}" presName="circ1" presStyleLbl="vennNode1" presStyleIdx="0" presStyleCnt="2"/>
      <dgm:spPr/>
      <dgm:t>
        <a:bodyPr/>
        <a:lstStyle/>
        <a:p>
          <a:endParaRPr lang="en-GB"/>
        </a:p>
      </dgm:t>
    </dgm:pt>
    <dgm:pt modelId="{B9B04EB3-ECEE-4CB9-85D8-C137AB4B32F4}" type="pres">
      <dgm:prSet presAssocID="{81586A02-F6DD-4626-B8BF-03B1D61B0D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5796A-E59C-4FDA-A9FE-E2C41FA05ED0}" type="pres">
      <dgm:prSet presAssocID="{CA2BA90D-187F-4997-8B05-13938A222048}" presName="circ2" presStyleLbl="vennNode1" presStyleIdx="1" presStyleCnt="2"/>
      <dgm:spPr/>
      <dgm:t>
        <a:bodyPr/>
        <a:lstStyle/>
        <a:p>
          <a:endParaRPr lang="en-GB"/>
        </a:p>
      </dgm:t>
    </dgm:pt>
    <dgm:pt modelId="{D0F06362-1915-4EC1-8D71-1672BA88ACE3}" type="pres">
      <dgm:prSet presAssocID="{CA2BA90D-187F-4997-8B05-13938A2220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32F6C9-5179-5D4A-9EDC-6E0AD718B4A3}" type="presOf" srcId="{CA2BA90D-187F-4997-8B05-13938A222048}" destId="{EE15796A-E59C-4FDA-A9FE-E2C41FA05ED0}" srcOrd="0" destOrd="0" presId="urn:microsoft.com/office/officeart/2005/8/layout/venn1"/>
    <dgm:cxn modelId="{7EAD2F84-1820-49BF-81F6-AACE5040D293}" srcId="{8E64411F-EB5A-4CA5-B588-FE18ECFFCD48}" destId="{CA2BA90D-187F-4997-8B05-13938A222048}" srcOrd="1" destOrd="0" parTransId="{290D50BE-F6E3-4A75-B525-503FC329A5D7}" sibTransId="{5A648A38-B7C9-4998-9536-94DCDA2A56D6}"/>
    <dgm:cxn modelId="{A2E98AFD-DB06-024F-B605-B89D57E029EA}" type="presOf" srcId="{81586A02-F6DD-4626-B8BF-03B1D61B0DCC}" destId="{B35EE42E-1B5F-40DE-905F-B7C2E2CE6A0F}" srcOrd="0" destOrd="0" presId="urn:microsoft.com/office/officeart/2005/8/layout/venn1"/>
    <dgm:cxn modelId="{EB6C53A6-4E33-1244-BDEF-452D2F190E1F}" type="presOf" srcId="{81586A02-F6DD-4626-B8BF-03B1D61B0DCC}" destId="{B9B04EB3-ECEE-4CB9-85D8-C137AB4B32F4}" srcOrd="1" destOrd="0" presId="urn:microsoft.com/office/officeart/2005/8/layout/venn1"/>
    <dgm:cxn modelId="{F3121545-671F-7540-9669-A428E141A389}" type="presOf" srcId="{CA2BA90D-187F-4997-8B05-13938A222048}" destId="{D0F06362-1915-4EC1-8D71-1672BA88ACE3}" srcOrd="1" destOrd="0" presId="urn:microsoft.com/office/officeart/2005/8/layout/venn1"/>
    <dgm:cxn modelId="{ADDCE734-22FC-B849-BE5C-A88272CA2A0D}" type="presOf" srcId="{8E64411F-EB5A-4CA5-B588-FE18ECFFCD48}" destId="{3CDC991A-18FA-428E-B9C4-69D439040EC0}" srcOrd="0" destOrd="0" presId="urn:microsoft.com/office/officeart/2005/8/layout/venn1"/>
    <dgm:cxn modelId="{62247FEE-5017-4E20-BBBB-1FC6FA68CF9F}" srcId="{8E64411F-EB5A-4CA5-B588-FE18ECFFCD48}" destId="{81586A02-F6DD-4626-B8BF-03B1D61B0DCC}" srcOrd="0" destOrd="0" parTransId="{B7F7F9E5-75EF-42B4-83EC-4B22C807596F}" sibTransId="{152F9EC3-DA1C-47AA-895A-8A1D7FAAF59B}"/>
    <dgm:cxn modelId="{3FAC08E8-867F-6041-B53B-DCB08A349F7B}" type="presParOf" srcId="{3CDC991A-18FA-428E-B9C4-69D439040EC0}" destId="{B35EE42E-1B5F-40DE-905F-B7C2E2CE6A0F}" srcOrd="0" destOrd="0" presId="urn:microsoft.com/office/officeart/2005/8/layout/venn1"/>
    <dgm:cxn modelId="{45C2FF66-5250-5E46-B943-D6C145BF86C4}" type="presParOf" srcId="{3CDC991A-18FA-428E-B9C4-69D439040EC0}" destId="{B9B04EB3-ECEE-4CB9-85D8-C137AB4B32F4}" srcOrd="1" destOrd="0" presId="urn:microsoft.com/office/officeart/2005/8/layout/venn1"/>
    <dgm:cxn modelId="{F4C1AD0C-0087-2244-BBED-2E53A895076E}" type="presParOf" srcId="{3CDC991A-18FA-428E-B9C4-69D439040EC0}" destId="{EE15796A-E59C-4FDA-A9FE-E2C41FA05ED0}" srcOrd="2" destOrd="0" presId="urn:microsoft.com/office/officeart/2005/8/layout/venn1"/>
    <dgm:cxn modelId="{E56E9137-1746-4242-9CE7-565E175EA1A1}" type="presParOf" srcId="{3CDC991A-18FA-428E-B9C4-69D439040EC0}" destId="{D0F06362-1915-4EC1-8D71-1672BA88ACE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91A88-86E5-4A9F-866B-53A4EA2CA2C0}">
      <dsp:nvSpPr>
        <dsp:cNvPr id="0" name=""/>
        <dsp:cNvSpPr/>
      </dsp:nvSpPr>
      <dsp:spPr>
        <a:xfrm>
          <a:off x="0" y="166795"/>
          <a:ext cx="8460432" cy="52877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3A4C4-335E-405C-B03F-08A748A72CB9}">
      <dsp:nvSpPr>
        <dsp:cNvPr id="0" name=""/>
        <dsp:cNvSpPr/>
      </dsp:nvSpPr>
      <dsp:spPr>
        <a:xfrm>
          <a:off x="833352" y="4098781"/>
          <a:ext cx="194589" cy="194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FAF89-8A8C-4B57-ADF5-CE9EC4FBC7E6}">
      <dsp:nvSpPr>
        <dsp:cNvPr id="0" name=""/>
        <dsp:cNvSpPr/>
      </dsp:nvSpPr>
      <dsp:spPr>
        <a:xfrm>
          <a:off x="930647" y="4196076"/>
          <a:ext cx="1108316" cy="1258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0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2002 –UNILC begins work on ”shared natural resources” (oil, gas and groundwater)</a:t>
          </a:r>
          <a:endParaRPr lang="en-GB" sz="1200" kern="1200" dirty="0"/>
        </a:p>
      </dsp:txBody>
      <dsp:txXfrm>
        <a:off x="930647" y="4196076"/>
        <a:ext cx="1108316" cy="1258489"/>
      </dsp:txXfrm>
    </dsp:sp>
    <dsp:sp modelId="{3281BAF7-3CBC-483F-943F-6AD13DD798DB}">
      <dsp:nvSpPr>
        <dsp:cNvPr id="0" name=""/>
        <dsp:cNvSpPr/>
      </dsp:nvSpPr>
      <dsp:spPr>
        <a:xfrm>
          <a:off x="1886676" y="3086702"/>
          <a:ext cx="304575" cy="304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DCCD-80FE-4738-B350-D3F6E83B38C3}">
      <dsp:nvSpPr>
        <dsp:cNvPr id="0" name=""/>
        <dsp:cNvSpPr/>
      </dsp:nvSpPr>
      <dsp:spPr>
        <a:xfrm>
          <a:off x="2038964" y="3238989"/>
          <a:ext cx="1404431" cy="221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8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2003 – UNILC stops work on oil &amp; gas, and </a:t>
          </a:r>
          <a:r>
            <a:rPr lang="en-GB" sz="1200" kern="1200" dirty="0" err="1" smtClean="0"/>
            <a:t>focusses</a:t>
          </a:r>
          <a:r>
            <a:rPr lang="en-GB" sz="1200" kern="1200" dirty="0" smtClean="0"/>
            <a:t> on </a:t>
          </a:r>
          <a:r>
            <a:rPr lang="en-GB" sz="1200" kern="1200" dirty="0" err="1" smtClean="0"/>
            <a:t>transboundary</a:t>
          </a:r>
          <a:r>
            <a:rPr lang="en-GB" sz="1200" kern="1200" dirty="0" smtClean="0"/>
            <a:t> aquifers</a:t>
          </a:r>
          <a:endParaRPr lang="en-GB" sz="1200" kern="1200" dirty="0"/>
        </a:p>
      </dsp:txBody>
      <dsp:txXfrm>
        <a:off x="2038964" y="3238989"/>
        <a:ext cx="1404431" cy="2215575"/>
      </dsp:txXfrm>
    </dsp:sp>
    <dsp:sp modelId="{D6A6CF16-8B79-4918-A262-0A5BD60E8A4C}">
      <dsp:nvSpPr>
        <dsp:cNvPr id="0" name=""/>
        <dsp:cNvSpPr/>
      </dsp:nvSpPr>
      <dsp:spPr>
        <a:xfrm>
          <a:off x="3240345" y="2279788"/>
          <a:ext cx="406100" cy="40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A7AAD-EA86-47FD-B234-C1D3DDC97300}">
      <dsp:nvSpPr>
        <dsp:cNvPr id="0" name=""/>
        <dsp:cNvSpPr/>
      </dsp:nvSpPr>
      <dsp:spPr>
        <a:xfrm>
          <a:off x="3443395" y="2482838"/>
          <a:ext cx="1632863" cy="297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8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2008 – A/RES/63/124</a:t>
          </a:r>
          <a:endParaRPr lang="en-GB" sz="1200" kern="1200" dirty="0"/>
        </a:p>
      </dsp:txBody>
      <dsp:txXfrm>
        <a:off x="3443395" y="2482838"/>
        <a:ext cx="1632863" cy="2971726"/>
      </dsp:txXfrm>
    </dsp:sp>
    <dsp:sp modelId="{476690CE-6C10-4071-9F5E-8DF1B4209BAF}">
      <dsp:nvSpPr>
        <dsp:cNvPr id="0" name=""/>
        <dsp:cNvSpPr/>
      </dsp:nvSpPr>
      <dsp:spPr>
        <a:xfrm>
          <a:off x="4813985" y="1649486"/>
          <a:ext cx="524546" cy="52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D9FF3-5039-4F35-9567-C6EB9AA3FE61}">
      <dsp:nvSpPr>
        <dsp:cNvPr id="0" name=""/>
        <dsp:cNvSpPr/>
      </dsp:nvSpPr>
      <dsp:spPr>
        <a:xfrm>
          <a:off x="5076259" y="1911759"/>
          <a:ext cx="1692086" cy="35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4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2013 – A/RES/68/470</a:t>
          </a:r>
          <a:endParaRPr lang="en-GB" sz="1200" kern="1200" dirty="0"/>
        </a:p>
      </dsp:txBody>
      <dsp:txXfrm>
        <a:off x="5076259" y="1911759"/>
        <a:ext cx="1692086" cy="3542805"/>
      </dsp:txXfrm>
    </dsp:sp>
    <dsp:sp modelId="{C177CCD2-BC94-4263-A2DF-1AA556B6476F}">
      <dsp:nvSpPr>
        <dsp:cNvPr id="0" name=""/>
        <dsp:cNvSpPr/>
      </dsp:nvSpPr>
      <dsp:spPr>
        <a:xfrm>
          <a:off x="6434158" y="1228579"/>
          <a:ext cx="668374" cy="668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A056A-07E8-4CB1-BED0-B93F31A8C7E3}">
      <dsp:nvSpPr>
        <dsp:cNvPr id="0" name=""/>
        <dsp:cNvSpPr/>
      </dsp:nvSpPr>
      <dsp:spPr>
        <a:xfrm>
          <a:off x="6768345" y="1562766"/>
          <a:ext cx="1692086" cy="389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5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2016 – A/RES/71/150 </a:t>
          </a:r>
          <a:endParaRPr lang="en-GB" sz="1200" kern="1200" dirty="0"/>
        </a:p>
      </dsp:txBody>
      <dsp:txXfrm>
        <a:off x="6768345" y="1562766"/>
        <a:ext cx="1692086" cy="3891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92F6-14E9-498F-9209-04ABE428E46E}">
      <dsp:nvSpPr>
        <dsp:cNvPr id="0" name=""/>
        <dsp:cNvSpPr/>
      </dsp:nvSpPr>
      <dsp:spPr>
        <a:xfrm>
          <a:off x="0" y="168539"/>
          <a:ext cx="6422152" cy="4013845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C8BE5-DF3B-45D7-B468-8B0F347962E2}">
      <dsp:nvSpPr>
        <dsp:cNvPr id="0" name=""/>
        <dsp:cNvSpPr/>
      </dsp:nvSpPr>
      <dsp:spPr>
        <a:xfrm>
          <a:off x="632581" y="3153235"/>
          <a:ext cx="147709" cy="14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5CA32-BC54-4B48-BFBA-2D1C1D4A41FF}">
      <dsp:nvSpPr>
        <dsp:cNvPr id="0" name=""/>
        <dsp:cNvSpPr/>
      </dsp:nvSpPr>
      <dsp:spPr>
        <a:xfrm>
          <a:off x="599620" y="3227089"/>
          <a:ext cx="1054933" cy="95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68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1992 – 1996  / UNECE Helsinki Convention on </a:t>
          </a:r>
          <a:r>
            <a:rPr lang="en-GB" sz="1100" kern="1200" dirty="0" err="1" smtClean="0"/>
            <a:t>Transboundary</a:t>
          </a:r>
          <a:r>
            <a:rPr lang="en-GB" sz="1100" kern="1200" dirty="0" smtClean="0"/>
            <a:t> Watercourses &amp; Lakes </a:t>
          </a:r>
          <a:endParaRPr lang="en-GB" sz="1100" kern="1200" dirty="0"/>
        </a:p>
      </dsp:txBody>
      <dsp:txXfrm>
        <a:off x="599620" y="3227089"/>
        <a:ext cx="1054933" cy="955295"/>
      </dsp:txXfrm>
    </dsp:sp>
    <dsp:sp modelId="{7DB14940-2A80-42FE-A9AF-96E381E35C28}">
      <dsp:nvSpPr>
        <dsp:cNvPr id="0" name=""/>
        <dsp:cNvSpPr/>
      </dsp:nvSpPr>
      <dsp:spPr>
        <a:xfrm>
          <a:off x="1432139" y="2384985"/>
          <a:ext cx="231197" cy="231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617FA-B8CE-4E9A-860B-97491B97BB68}">
      <dsp:nvSpPr>
        <dsp:cNvPr id="0" name=""/>
        <dsp:cNvSpPr/>
      </dsp:nvSpPr>
      <dsp:spPr>
        <a:xfrm>
          <a:off x="1547738" y="2500583"/>
          <a:ext cx="1066077" cy="168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0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1997 – UN Convention on the non-navigational uses of international watercourses</a:t>
          </a:r>
          <a:endParaRPr lang="en-GB" sz="1300" kern="1200" dirty="0"/>
        </a:p>
      </dsp:txBody>
      <dsp:txXfrm>
        <a:off x="1547738" y="2500583"/>
        <a:ext cx="1066077" cy="1681801"/>
      </dsp:txXfrm>
    </dsp:sp>
    <dsp:sp modelId="{08C558A7-1E2B-4E64-8276-F2D809C4F465}">
      <dsp:nvSpPr>
        <dsp:cNvPr id="0" name=""/>
        <dsp:cNvSpPr/>
      </dsp:nvSpPr>
      <dsp:spPr>
        <a:xfrm>
          <a:off x="2459684" y="1772472"/>
          <a:ext cx="308263" cy="308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3D011-2D85-48A4-86D9-6C7B9F921CDC}">
      <dsp:nvSpPr>
        <dsp:cNvPr id="0" name=""/>
        <dsp:cNvSpPr/>
      </dsp:nvSpPr>
      <dsp:spPr>
        <a:xfrm>
          <a:off x="2613815" y="1926604"/>
          <a:ext cx="1239475" cy="225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4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2012 – UNECE Model Provisions on </a:t>
          </a:r>
          <a:r>
            <a:rPr lang="en-GB" sz="1300" kern="1200" dirty="0" err="1" smtClean="0"/>
            <a:t>Transboundary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Groundwaters</a:t>
          </a:r>
          <a:endParaRPr lang="en-GB" sz="1300" kern="1200" dirty="0"/>
        </a:p>
      </dsp:txBody>
      <dsp:txXfrm>
        <a:off x="2613815" y="1926604"/>
        <a:ext cx="1239475" cy="2255780"/>
      </dsp:txXfrm>
    </dsp:sp>
    <dsp:sp modelId="{A7FDE9FF-BD11-462B-A4CA-94698C8474CE}">
      <dsp:nvSpPr>
        <dsp:cNvPr id="0" name=""/>
        <dsp:cNvSpPr/>
      </dsp:nvSpPr>
      <dsp:spPr>
        <a:xfrm>
          <a:off x="3654204" y="1294022"/>
          <a:ext cx="398173" cy="398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D3B60-91F1-4C12-ACBD-4D84617C83BB}">
      <dsp:nvSpPr>
        <dsp:cNvPr id="0" name=""/>
        <dsp:cNvSpPr/>
      </dsp:nvSpPr>
      <dsp:spPr>
        <a:xfrm>
          <a:off x="3853291" y="1493108"/>
          <a:ext cx="1284430" cy="268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8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2014 – Entry into force of UN Convention</a:t>
          </a:r>
          <a:endParaRPr lang="en-GB" sz="1300" kern="1200" dirty="0"/>
        </a:p>
      </dsp:txBody>
      <dsp:txXfrm>
        <a:off x="3853291" y="1493108"/>
        <a:ext cx="1284430" cy="2689276"/>
      </dsp:txXfrm>
    </dsp:sp>
    <dsp:sp modelId="{B397313F-EB1A-4AF1-913D-91DBCFE51489}">
      <dsp:nvSpPr>
        <dsp:cNvPr id="0" name=""/>
        <dsp:cNvSpPr/>
      </dsp:nvSpPr>
      <dsp:spPr>
        <a:xfrm>
          <a:off x="4884046" y="974520"/>
          <a:ext cx="507350" cy="50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7ED01-91F8-4AAC-855E-95FB2333862D}">
      <dsp:nvSpPr>
        <dsp:cNvPr id="0" name=""/>
        <dsp:cNvSpPr/>
      </dsp:nvSpPr>
      <dsp:spPr>
        <a:xfrm>
          <a:off x="5137721" y="1228195"/>
          <a:ext cx="1284430" cy="29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83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2016 – UNECE Helsinki Convention open to accession by non-UNECE member countries (UNECE Convention goes global)</a:t>
          </a:r>
          <a:endParaRPr lang="en-GB" sz="1300" kern="1200" dirty="0"/>
        </a:p>
      </dsp:txBody>
      <dsp:txXfrm>
        <a:off x="5137721" y="1228195"/>
        <a:ext cx="1284430" cy="2954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42E-1B5F-40DE-905F-B7C2E2CE6A0F}">
      <dsp:nvSpPr>
        <dsp:cNvPr id="0" name=""/>
        <dsp:cNvSpPr/>
      </dsp:nvSpPr>
      <dsp:spPr>
        <a:xfrm>
          <a:off x="123014" y="276117"/>
          <a:ext cx="3034360" cy="303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bg1"/>
              </a:solidFill>
            </a:rPr>
            <a:t>Right to an equitable and reasonable utilization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546731" y="633933"/>
        <a:ext cx="1749541" cy="2318728"/>
      </dsp:txXfrm>
    </dsp:sp>
    <dsp:sp modelId="{EE15796A-E59C-4FDA-A9FE-E2C41FA05ED0}">
      <dsp:nvSpPr>
        <dsp:cNvPr id="0" name=""/>
        <dsp:cNvSpPr/>
      </dsp:nvSpPr>
      <dsp:spPr>
        <a:xfrm>
          <a:off x="2309941" y="276117"/>
          <a:ext cx="3034360" cy="303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noProof="0" dirty="0" err="1" smtClean="0">
              <a:solidFill>
                <a:schemeClr val="bg1"/>
              </a:solidFill>
            </a:rPr>
            <a:t>Obligation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not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to</a:t>
          </a:r>
          <a:r>
            <a:rPr lang="es-ES_tradnl" sz="3000" kern="1200" noProof="0" dirty="0" smtClean="0">
              <a:solidFill>
                <a:schemeClr val="bg1"/>
              </a:solidFill>
            </a:rPr>
            <a:t> cause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significant</a:t>
          </a:r>
          <a:r>
            <a:rPr lang="es-ES_tradnl" sz="3000" kern="1200" noProof="0" dirty="0" smtClean="0">
              <a:solidFill>
                <a:schemeClr val="bg1"/>
              </a:solidFill>
            </a:rPr>
            <a:t> </a:t>
          </a:r>
          <a:r>
            <a:rPr lang="es-ES_tradnl" sz="3000" kern="1200" noProof="0" dirty="0" err="1" smtClean="0">
              <a:solidFill>
                <a:schemeClr val="bg1"/>
              </a:solidFill>
            </a:rPr>
            <a:t>harm</a:t>
          </a:r>
          <a:endParaRPr lang="es-ES_tradnl" sz="3000" kern="1200" noProof="0" dirty="0">
            <a:solidFill>
              <a:schemeClr val="bg1"/>
            </a:solidFill>
          </a:endParaRPr>
        </a:p>
      </dsp:txBody>
      <dsp:txXfrm>
        <a:off x="3171043" y="633933"/>
        <a:ext cx="1749541" cy="2318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BF19-EA0F-4316-9598-AB765F4A297B}">
      <dsp:nvSpPr>
        <dsp:cNvPr id="0" name=""/>
        <dsp:cNvSpPr/>
      </dsp:nvSpPr>
      <dsp:spPr>
        <a:xfrm>
          <a:off x="2616349" y="1899146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noProof="0" dirty="0" err="1" smtClean="0"/>
            <a:t>All</a:t>
          </a:r>
          <a:r>
            <a:rPr lang="es-ES_tradnl" sz="1500" kern="1200" noProof="0" dirty="0" smtClean="0"/>
            <a:t> </a:t>
          </a:r>
          <a:r>
            <a:rPr lang="es-ES_tradnl" sz="1500" kern="1200" noProof="0" dirty="0" err="1" smtClean="0"/>
            <a:t>factors</a:t>
          </a:r>
          <a:r>
            <a:rPr lang="es-ES_tradnl" sz="1500" kern="1200" noProof="0" dirty="0" smtClean="0"/>
            <a:t> </a:t>
          </a:r>
          <a:r>
            <a:rPr lang="es-ES_tradnl" sz="1500" kern="1200" noProof="0" dirty="0" err="1" smtClean="0"/>
            <a:t>to</a:t>
          </a:r>
          <a:r>
            <a:rPr lang="es-ES_tradnl" sz="1500" kern="1200" noProof="0" dirty="0" smtClean="0"/>
            <a:t> be </a:t>
          </a:r>
          <a:r>
            <a:rPr lang="es-ES_tradnl" sz="1500" kern="1200" noProof="0" dirty="0" err="1" smtClean="0"/>
            <a:t>considered</a:t>
          </a:r>
          <a:r>
            <a:rPr lang="es-ES_tradnl" sz="1500" kern="1200" noProof="0" dirty="0" smtClean="0"/>
            <a:t> </a:t>
          </a:r>
          <a:r>
            <a:rPr lang="es-ES_tradnl" sz="1500" kern="1200" noProof="0" dirty="0" err="1" smtClean="0"/>
            <a:t>together</a:t>
          </a:r>
          <a:endParaRPr lang="es-ES_tradnl" sz="1500" kern="1200" noProof="0" dirty="0"/>
        </a:p>
      </dsp:txBody>
      <dsp:txXfrm>
        <a:off x="2801769" y="2084566"/>
        <a:ext cx="895288" cy="895288"/>
      </dsp:txXfrm>
    </dsp:sp>
    <dsp:sp modelId="{31823B2A-7DE2-4760-A3B5-8284C52528AC}">
      <dsp:nvSpPr>
        <dsp:cNvPr id="0" name=""/>
        <dsp:cNvSpPr/>
      </dsp:nvSpPr>
      <dsp:spPr>
        <a:xfrm rot="16200000">
          <a:off x="2934003" y="1566202"/>
          <a:ext cx="630820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630820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33642" y="1567965"/>
        <a:ext cx="31541" cy="31541"/>
      </dsp:txXfrm>
    </dsp:sp>
    <dsp:sp modelId="{36953E97-432F-4974-AF86-4E12D4772345}">
      <dsp:nvSpPr>
        <dsp:cNvPr id="0" name=""/>
        <dsp:cNvSpPr/>
      </dsp:nvSpPr>
      <dsp:spPr>
        <a:xfrm>
          <a:off x="2616349" y="2197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smtClean="0"/>
            <a:t>Natural (</a:t>
          </a:r>
          <a:r>
            <a:rPr lang="es-ES_tradnl" sz="1100" kern="1200" noProof="0" dirty="0" err="1" smtClean="0"/>
            <a:t>geogrraphic</a:t>
          </a:r>
          <a:r>
            <a:rPr lang="es-ES_tradnl" sz="1100" kern="1200" noProof="0" dirty="0" smtClean="0"/>
            <a:t>, etc…)</a:t>
          </a:r>
          <a:endParaRPr lang="es-ES_tradnl" sz="1100" kern="1200" noProof="0" dirty="0"/>
        </a:p>
      </dsp:txBody>
      <dsp:txXfrm>
        <a:off x="2801769" y="187617"/>
        <a:ext cx="895288" cy="895288"/>
      </dsp:txXfrm>
    </dsp:sp>
    <dsp:sp modelId="{F61492BE-3792-4489-B5E3-C055591C18B5}">
      <dsp:nvSpPr>
        <dsp:cNvPr id="0" name=""/>
        <dsp:cNvSpPr/>
      </dsp:nvSpPr>
      <dsp:spPr>
        <a:xfrm rot="19093582">
          <a:off x="3629706" y="1852275"/>
          <a:ext cx="722499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722499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72893" y="1851746"/>
        <a:ext cx="36124" cy="36124"/>
      </dsp:txXfrm>
    </dsp:sp>
    <dsp:sp modelId="{8E8A3586-3813-44E4-A54E-56E5FCDEB756}">
      <dsp:nvSpPr>
        <dsp:cNvPr id="0" name=""/>
        <dsp:cNvSpPr/>
      </dsp:nvSpPr>
      <dsp:spPr>
        <a:xfrm>
          <a:off x="4099434" y="574343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smtClean="0"/>
            <a:t>Socio-</a:t>
          </a:r>
          <a:r>
            <a:rPr lang="es-ES_tradnl" sz="1100" kern="1200" noProof="0" dirty="0" err="1" smtClean="0"/>
            <a:t>economic</a:t>
          </a:r>
          <a:r>
            <a:rPr lang="es-ES_tradnl" sz="1100" kern="1200" noProof="0" dirty="0" smtClean="0"/>
            <a:t> </a:t>
          </a:r>
          <a:r>
            <a:rPr lang="es-ES_tradnl" sz="1100" kern="1200" noProof="0" dirty="0" err="1" smtClean="0"/>
            <a:t>needs</a:t>
          </a:r>
          <a:endParaRPr lang="es-ES_tradnl" sz="1100" kern="1200" noProof="0" dirty="0"/>
        </a:p>
      </dsp:txBody>
      <dsp:txXfrm>
        <a:off x="4284854" y="759763"/>
        <a:ext cx="895288" cy="895288"/>
      </dsp:txXfrm>
    </dsp:sp>
    <dsp:sp modelId="{D94EDDEB-134E-47E2-A0F4-457E5A89AA46}">
      <dsp:nvSpPr>
        <dsp:cNvPr id="0" name=""/>
        <dsp:cNvSpPr/>
      </dsp:nvSpPr>
      <dsp:spPr>
        <a:xfrm rot="465711">
          <a:off x="3873927" y="2640716"/>
          <a:ext cx="600355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600355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59096" y="2643242"/>
        <a:ext cx="30017" cy="30017"/>
      </dsp:txXfrm>
    </dsp:sp>
    <dsp:sp modelId="{A400054A-60FE-443A-B759-DD4CF64977A5}">
      <dsp:nvSpPr>
        <dsp:cNvPr id="0" name=""/>
        <dsp:cNvSpPr/>
      </dsp:nvSpPr>
      <dsp:spPr>
        <a:xfrm>
          <a:off x="4465732" y="2151226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Population</a:t>
          </a:r>
          <a:endParaRPr lang="es-ES_tradnl" sz="1100" kern="1200" noProof="0" dirty="0"/>
        </a:p>
      </dsp:txBody>
      <dsp:txXfrm>
        <a:off x="4651152" y="2336646"/>
        <a:ext cx="895288" cy="895288"/>
      </dsp:txXfrm>
    </dsp:sp>
    <dsp:sp modelId="{B2D2AEE4-314A-4A96-AD64-66FF4E45ACB9}">
      <dsp:nvSpPr>
        <dsp:cNvPr id="0" name=""/>
        <dsp:cNvSpPr/>
      </dsp:nvSpPr>
      <dsp:spPr>
        <a:xfrm rot="3653810">
          <a:off x="3447909" y="3253949"/>
          <a:ext cx="426063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426063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50289" y="3260832"/>
        <a:ext cx="21303" cy="21303"/>
      </dsp:txXfrm>
    </dsp:sp>
    <dsp:sp modelId="{781FE057-F829-483B-A5E0-DFBC4B4E0A8E}">
      <dsp:nvSpPr>
        <dsp:cNvPr id="0" name=""/>
        <dsp:cNvSpPr/>
      </dsp:nvSpPr>
      <dsp:spPr>
        <a:xfrm>
          <a:off x="3439404" y="3377691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Transboundary</a:t>
          </a:r>
          <a:r>
            <a:rPr lang="es-ES_tradnl" sz="1100" kern="1200" noProof="0" dirty="0" smtClean="0"/>
            <a:t> </a:t>
          </a:r>
          <a:r>
            <a:rPr lang="es-ES_tradnl" sz="1100" kern="1200" noProof="0" dirty="0" err="1" smtClean="0"/>
            <a:t>impacts</a:t>
          </a:r>
          <a:endParaRPr lang="es-ES_tradnl" sz="1100" kern="1200" noProof="0" dirty="0"/>
        </a:p>
      </dsp:txBody>
      <dsp:txXfrm>
        <a:off x="3624824" y="3563111"/>
        <a:ext cx="895288" cy="895288"/>
      </dsp:txXfrm>
    </dsp:sp>
    <dsp:sp modelId="{3702B084-DFF4-4C09-BCC1-9144FE6193CD}">
      <dsp:nvSpPr>
        <dsp:cNvPr id="0" name=""/>
        <dsp:cNvSpPr/>
      </dsp:nvSpPr>
      <dsp:spPr>
        <a:xfrm rot="7261210">
          <a:off x="2575274" y="3253953"/>
          <a:ext cx="459165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459165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93377" y="3260008"/>
        <a:ext cx="22958" cy="22958"/>
      </dsp:txXfrm>
    </dsp:sp>
    <dsp:sp modelId="{ABC51664-457C-4098-B0F7-49A7A431EB2C}">
      <dsp:nvSpPr>
        <dsp:cNvPr id="0" name=""/>
        <dsp:cNvSpPr/>
      </dsp:nvSpPr>
      <dsp:spPr>
        <a:xfrm>
          <a:off x="1727236" y="3377699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smtClean="0"/>
            <a:t>Actual and </a:t>
          </a:r>
          <a:r>
            <a:rPr lang="es-ES_tradnl" sz="1100" kern="1200" noProof="0" dirty="0" err="1" smtClean="0"/>
            <a:t>potential</a:t>
          </a:r>
          <a:r>
            <a:rPr lang="es-ES_tradnl" sz="1100" kern="1200" noProof="0" dirty="0" smtClean="0"/>
            <a:t> uses</a:t>
          </a:r>
          <a:endParaRPr lang="es-ES_tradnl" sz="1100" kern="1200" noProof="0" dirty="0"/>
        </a:p>
      </dsp:txBody>
      <dsp:txXfrm>
        <a:off x="1912656" y="3563119"/>
        <a:ext cx="895288" cy="895288"/>
      </dsp:txXfrm>
    </dsp:sp>
    <dsp:sp modelId="{F4FCE2AD-89AF-4284-AAFB-C1EF518D66CA}">
      <dsp:nvSpPr>
        <dsp:cNvPr id="0" name=""/>
        <dsp:cNvSpPr/>
      </dsp:nvSpPr>
      <dsp:spPr>
        <a:xfrm rot="10548977">
          <a:off x="2030623" y="2582317"/>
          <a:ext cx="588195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588195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0016" y="2585146"/>
        <a:ext cx="29409" cy="29409"/>
      </dsp:txXfrm>
    </dsp:sp>
    <dsp:sp modelId="{EBE052F7-DDA2-4342-945F-1F51BBCA9C90}">
      <dsp:nvSpPr>
        <dsp:cNvPr id="0" name=""/>
        <dsp:cNvSpPr/>
      </dsp:nvSpPr>
      <dsp:spPr>
        <a:xfrm>
          <a:off x="766965" y="2034428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Cost</a:t>
          </a:r>
          <a:r>
            <a:rPr lang="es-ES_tradnl" sz="1100" kern="1200" noProof="0" dirty="0" smtClean="0"/>
            <a:t>/</a:t>
          </a:r>
          <a:r>
            <a:rPr lang="es-ES_tradnl" sz="1100" kern="1200" noProof="0" dirty="0" err="1" smtClean="0"/>
            <a:t>benefit</a:t>
          </a:r>
          <a:r>
            <a:rPr lang="es-ES_tradnl" sz="1100" kern="1200" noProof="0" dirty="0" smtClean="0"/>
            <a:t> </a:t>
          </a:r>
          <a:r>
            <a:rPr lang="es-ES_tradnl" sz="1100" kern="1200" noProof="0" dirty="0" err="1" smtClean="0"/>
            <a:t>analysis</a:t>
          </a:r>
          <a:endParaRPr lang="es-ES_tradnl" sz="1100" kern="1200" noProof="0" dirty="0"/>
        </a:p>
      </dsp:txBody>
      <dsp:txXfrm>
        <a:off x="952385" y="2219848"/>
        <a:ext cx="895288" cy="895288"/>
      </dsp:txXfrm>
    </dsp:sp>
    <dsp:sp modelId="{1C8E63EE-00EE-411F-B61B-E1F4807D6267}">
      <dsp:nvSpPr>
        <dsp:cNvPr id="0" name=""/>
        <dsp:cNvSpPr/>
      </dsp:nvSpPr>
      <dsp:spPr>
        <a:xfrm rot="13333881">
          <a:off x="2242843" y="1881479"/>
          <a:ext cx="618034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618034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536410" y="1883562"/>
        <a:ext cx="30901" cy="30901"/>
      </dsp:txXfrm>
    </dsp:sp>
    <dsp:sp modelId="{0AF66086-CA71-4D1A-90F4-5CB91297DDEB}">
      <dsp:nvSpPr>
        <dsp:cNvPr id="0" name=""/>
        <dsp:cNvSpPr/>
      </dsp:nvSpPr>
      <dsp:spPr>
        <a:xfrm>
          <a:off x="1221244" y="632751"/>
          <a:ext cx="1266128" cy="1266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noProof="0" dirty="0" err="1" smtClean="0"/>
            <a:t>Availability</a:t>
          </a:r>
          <a:r>
            <a:rPr lang="es-ES_tradnl" sz="1100" kern="1200" noProof="0" dirty="0" smtClean="0"/>
            <a:t> of </a:t>
          </a:r>
          <a:r>
            <a:rPr lang="es-ES_tradnl" sz="1100" kern="1200" noProof="0" dirty="0" err="1" smtClean="0"/>
            <a:t>alternatives</a:t>
          </a:r>
          <a:endParaRPr lang="es-ES_tradnl" sz="1100" kern="1200" noProof="0" dirty="0"/>
        </a:p>
      </dsp:txBody>
      <dsp:txXfrm>
        <a:off x="1406664" y="818171"/>
        <a:ext cx="895288" cy="895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AEBD-746F-4EDD-B70A-2FF945258DAF}">
      <dsp:nvSpPr>
        <dsp:cNvPr id="0" name=""/>
        <dsp:cNvSpPr/>
      </dsp:nvSpPr>
      <dsp:spPr>
        <a:xfrm>
          <a:off x="3306135" y="2439009"/>
          <a:ext cx="1124289" cy="1124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err="1" smtClean="0"/>
            <a:t>Factors</a:t>
          </a:r>
          <a:r>
            <a:rPr lang="es-ES_tradnl" sz="1300" kern="1200" noProof="0" dirty="0" smtClean="0"/>
            <a:t> </a:t>
          </a:r>
          <a:r>
            <a:rPr lang="es-ES_tradnl" sz="1300" kern="1200" noProof="0" dirty="0" err="1" smtClean="0"/>
            <a:t>to</a:t>
          </a:r>
          <a:r>
            <a:rPr lang="es-ES_tradnl" sz="1300" kern="1200" noProof="0" dirty="0" smtClean="0"/>
            <a:t> be </a:t>
          </a:r>
          <a:r>
            <a:rPr lang="es-ES_tradnl" sz="1300" kern="1200" noProof="0" dirty="0" err="1" smtClean="0"/>
            <a:t>considered</a:t>
          </a:r>
          <a:r>
            <a:rPr lang="es-ES_tradnl" sz="1300" kern="1200" noProof="0" dirty="0" smtClean="0"/>
            <a:t> </a:t>
          </a:r>
          <a:r>
            <a:rPr lang="es-ES_tradnl" sz="1300" kern="1200" noProof="0" dirty="0" err="1" smtClean="0"/>
            <a:t>together</a:t>
          </a:r>
          <a:r>
            <a:rPr lang="es-ES_tradnl" sz="1300" kern="1200" noProof="0" dirty="0" smtClean="0"/>
            <a:t> </a:t>
          </a:r>
          <a:endParaRPr lang="es-ES_tradnl" sz="1300" kern="1200" noProof="0" dirty="0"/>
        </a:p>
      </dsp:txBody>
      <dsp:txXfrm>
        <a:off x="3470783" y="2603657"/>
        <a:ext cx="794993" cy="794993"/>
      </dsp:txXfrm>
    </dsp:sp>
    <dsp:sp modelId="{7EB82DE6-00F1-4FE1-9696-3F8A77CACFE5}">
      <dsp:nvSpPr>
        <dsp:cNvPr id="0" name=""/>
        <dsp:cNvSpPr/>
      </dsp:nvSpPr>
      <dsp:spPr>
        <a:xfrm rot="16200000">
          <a:off x="3595205" y="1748101"/>
          <a:ext cx="546149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652544" y="1881892"/>
        <a:ext cx="431472" cy="229354"/>
      </dsp:txXfrm>
    </dsp:sp>
    <dsp:sp modelId="{8C30B30F-64E0-4613-9489-EC14FAA0AA84}">
      <dsp:nvSpPr>
        <dsp:cNvPr id="0" name=""/>
        <dsp:cNvSpPr/>
      </dsp:nvSpPr>
      <dsp:spPr>
        <a:xfrm>
          <a:off x="3165599" y="3175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Population</a:t>
          </a:r>
          <a:endParaRPr lang="es-ES_tradnl" sz="1200" kern="1200" noProof="0" dirty="0"/>
        </a:p>
      </dsp:txBody>
      <dsp:txXfrm>
        <a:off x="3371409" y="208985"/>
        <a:ext cx="993742" cy="993742"/>
      </dsp:txXfrm>
    </dsp:sp>
    <dsp:sp modelId="{5EF2877D-A735-45CC-BE8F-E6839178E449}">
      <dsp:nvSpPr>
        <dsp:cNvPr id="0" name=""/>
        <dsp:cNvSpPr/>
      </dsp:nvSpPr>
      <dsp:spPr>
        <a:xfrm rot="18543445">
          <a:off x="4269873" y="1933932"/>
          <a:ext cx="618615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291083" y="2054908"/>
        <a:ext cx="503938" cy="229354"/>
      </dsp:txXfrm>
    </dsp:sp>
    <dsp:sp modelId="{2E589B12-78A3-4799-A82D-9E6F7F1A2EF1}">
      <dsp:nvSpPr>
        <dsp:cNvPr id="0" name=""/>
        <dsp:cNvSpPr/>
      </dsp:nvSpPr>
      <dsp:spPr>
        <a:xfrm>
          <a:off x="4698015" y="409969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Socio-</a:t>
          </a:r>
          <a:r>
            <a:rPr lang="es-ES_tradnl" sz="1200" kern="1200" noProof="0" dirty="0" err="1" smtClean="0"/>
            <a:t>economic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needs</a:t>
          </a:r>
          <a:endParaRPr lang="es-ES_tradnl" sz="1200" kern="1200" noProof="0" dirty="0"/>
        </a:p>
      </dsp:txBody>
      <dsp:txXfrm>
        <a:off x="4903825" y="615779"/>
        <a:ext cx="993742" cy="993742"/>
      </dsp:txXfrm>
    </dsp:sp>
    <dsp:sp modelId="{0A2CAF1C-1B52-4775-A2F8-A6BAF6354BAD}">
      <dsp:nvSpPr>
        <dsp:cNvPr id="0" name=""/>
        <dsp:cNvSpPr/>
      </dsp:nvSpPr>
      <dsp:spPr>
        <a:xfrm rot="20776995">
          <a:off x="4674325" y="2531732"/>
          <a:ext cx="668214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675960" y="2621780"/>
        <a:ext cx="553537" cy="229354"/>
      </dsp:txXfrm>
    </dsp:sp>
    <dsp:sp modelId="{6319861A-BF1E-48F7-914C-7639E4E4980D}">
      <dsp:nvSpPr>
        <dsp:cNvPr id="0" name=""/>
        <dsp:cNvSpPr/>
      </dsp:nvSpPr>
      <dsp:spPr>
        <a:xfrm>
          <a:off x="5619176" y="1699595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Natural </a:t>
          </a:r>
          <a:r>
            <a:rPr lang="es-ES_tradnl" sz="1200" kern="1200" noProof="0" dirty="0" err="1" smtClean="0"/>
            <a:t>characteristics</a:t>
          </a:r>
          <a:endParaRPr lang="es-ES_tradnl" sz="1200" kern="1200" noProof="0" dirty="0"/>
        </a:p>
      </dsp:txBody>
      <dsp:txXfrm>
        <a:off x="5824986" y="1905405"/>
        <a:ext cx="993742" cy="993742"/>
      </dsp:txXfrm>
    </dsp:sp>
    <dsp:sp modelId="{E0F34976-83A1-459B-9F75-E12358859001}">
      <dsp:nvSpPr>
        <dsp:cNvPr id="0" name=""/>
        <dsp:cNvSpPr/>
      </dsp:nvSpPr>
      <dsp:spPr>
        <a:xfrm rot="1464558">
          <a:off x="4609522" y="3302546"/>
          <a:ext cx="688098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614647" y="3355303"/>
        <a:ext cx="573421" cy="229354"/>
      </dsp:txXfrm>
    </dsp:sp>
    <dsp:sp modelId="{ADBBE93E-63BC-43AE-9414-2975B8B34D58}">
      <dsp:nvSpPr>
        <dsp:cNvPr id="0" name=""/>
        <dsp:cNvSpPr/>
      </dsp:nvSpPr>
      <dsp:spPr>
        <a:xfrm>
          <a:off x="5499623" y="3357689"/>
          <a:ext cx="1405362" cy="14053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Contribution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to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formation</a:t>
          </a:r>
          <a:r>
            <a:rPr lang="es-ES_tradnl" sz="1200" kern="1200" noProof="0" dirty="0" smtClean="0"/>
            <a:t> and </a:t>
          </a:r>
          <a:r>
            <a:rPr lang="es-ES_tradnl" sz="1200" kern="1200" noProof="0" dirty="0" err="1" smtClean="0"/>
            <a:t>recharge</a:t>
          </a:r>
          <a:endParaRPr lang="es-ES_tradnl" sz="1200" kern="1200" noProof="0" dirty="0"/>
        </a:p>
      </dsp:txBody>
      <dsp:txXfrm>
        <a:off x="5705433" y="3563499"/>
        <a:ext cx="993742" cy="993742"/>
      </dsp:txXfrm>
    </dsp:sp>
    <dsp:sp modelId="{1A6DEBBE-4DFC-45FB-B86E-3ACD496A1B45}">
      <dsp:nvSpPr>
        <dsp:cNvPr id="0" name=""/>
        <dsp:cNvSpPr/>
      </dsp:nvSpPr>
      <dsp:spPr>
        <a:xfrm rot="3655115">
          <a:off x="4112211" y="3725674"/>
          <a:ext cx="530648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41680" y="3752016"/>
        <a:ext cx="415971" cy="229354"/>
      </dsp:txXfrm>
    </dsp:sp>
    <dsp:sp modelId="{55D2AE70-A67E-49DD-88B5-1AD91BBCD333}">
      <dsp:nvSpPr>
        <dsp:cNvPr id="0" name=""/>
        <dsp:cNvSpPr/>
      </dsp:nvSpPr>
      <dsp:spPr>
        <a:xfrm>
          <a:off x="4267017" y="4278841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/>
            <a:t>Actual and </a:t>
          </a:r>
          <a:r>
            <a:rPr lang="es-ES_tradnl" sz="1200" kern="1200" noProof="0" dirty="0" err="1" smtClean="0"/>
            <a:t>potential</a:t>
          </a:r>
          <a:r>
            <a:rPr lang="es-ES_tradnl" sz="1200" kern="1200" noProof="0" dirty="0" smtClean="0"/>
            <a:t> use</a:t>
          </a:r>
          <a:endParaRPr lang="es-ES_tradnl" sz="1200" kern="1200" noProof="0" dirty="0"/>
        </a:p>
      </dsp:txBody>
      <dsp:txXfrm>
        <a:off x="4472827" y="4484651"/>
        <a:ext cx="993742" cy="993742"/>
      </dsp:txXfrm>
    </dsp:sp>
    <dsp:sp modelId="{2516CB02-FC08-4DFD-9E68-AF0BED1640A6}">
      <dsp:nvSpPr>
        <dsp:cNvPr id="0" name=""/>
        <dsp:cNvSpPr/>
      </dsp:nvSpPr>
      <dsp:spPr>
        <a:xfrm rot="6596658">
          <a:off x="3286023" y="3752072"/>
          <a:ext cx="480832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3362920" y="3774624"/>
        <a:ext cx="366155" cy="229354"/>
      </dsp:txXfrm>
    </dsp:sp>
    <dsp:sp modelId="{E54D403A-C0E5-410B-A5EE-EA547081F42B}">
      <dsp:nvSpPr>
        <dsp:cNvPr id="0" name=""/>
        <dsp:cNvSpPr/>
      </dsp:nvSpPr>
      <dsp:spPr>
        <a:xfrm>
          <a:off x="2424696" y="4340260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Transboundary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impact</a:t>
          </a:r>
          <a:endParaRPr lang="es-ES_tradnl" sz="1200" kern="1200" noProof="0" dirty="0"/>
        </a:p>
      </dsp:txBody>
      <dsp:txXfrm>
        <a:off x="2630506" y="4546070"/>
        <a:ext cx="993742" cy="993742"/>
      </dsp:txXfrm>
    </dsp:sp>
    <dsp:sp modelId="{709F2A75-D52C-41C7-95FD-70DCEACECA2D}">
      <dsp:nvSpPr>
        <dsp:cNvPr id="0" name=""/>
        <dsp:cNvSpPr/>
      </dsp:nvSpPr>
      <dsp:spPr>
        <a:xfrm rot="9124098">
          <a:off x="2498764" y="3359282"/>
          <a:ext cx="667071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606761" y="3408876"/>
        <a:ext cx="552394" cy="229354"/>
      </dsp:txXfrm>
    </dsp:sp>
    <dsp:sp modelId="{1FAB672A-0909-4583-8826-358A2B00ED2B}">
      <dsp:nvSpPr>
        <dsp:cNvPr id="0" name=""/>
        <dsp:cNvSpPr/>
      </dsp:nvSpPr>
      <dsp:spPr>
        <a:xfrm>
          <a:off x="936114" y="3480504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Availability</a:t>
          </a:r>
          <a:r>
            <a:rPr lang="es-ES_tradnl" sz="1200" kern="1200" noProof="0" dirty="0" smtClean="0"/>
            <a:t> of </a:t>
          </a:r>
          <a:r>
            <a:rPr lang="es-ES_tradnl" sz="1200" kern="1200" noProof="0" dirty="0" err="1" smtClean="0"/>
            <a:t>alternatives</a:t>
          </a:r>
          <a:endParaRPr lang="es-ES_tradnl" sz="1200" kern="1200" noProof="0" dirty="0"/>
        </a:p>
      </dsp:txBody>
      <dsp:txXfrm>
        <a:off x="1141924" y="3686314"/>
        <a:ext cx="993742" cy="993742"/>
      </dsp:txXfrm>
    </dsp:sp>
    <dsp:sp modelId="{E3C2DBA2-46A1-40F3-BCF3-97E30178C9E7}">
      <dsp:nvSpPr>
        <dsp:cNvPr id="0" name=""/>
        <dsp:cNvSpPr/>
      </dsp:nvSpPr>
      <dsp:spPr>
        <a:xfrm rot="11275907">
          <a:off x="2346326" y="2645786"/>
          <a:ext cx="686311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460454" y="2730150"/>
        <a:ext cx="571634" cy="229354"/>
      </dsp:txXfrm>
    </dsp:sp>
    <dsp:sp modelId="{DCD21C5E-EB89-4359-AD8B-2A13ADB1C12C}">
      <dsp:nvSpPr>
        <dsp:cNvPr id="0" name=""/>
        <dsp:cNvSpPr/>
      </dsp:nvSpPr>
      <dsp:spPr>
        <a:xfrm>
          <a:off x="630334" y="1945242"/>
          <a:ext cx="1405362" cy="140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Cost</a:t>
          </a:r>
          <a:r>
            <a:rPr lang="es-ES_tradnl" sz="1200" kern="1200" noProof="0" dirty="0" smtClean="0"/>
            <a:t>/</a:t>
          </a:r>
          <a:r>
            <a:rPr lang="es-ES_tradnl" sz="1200" kern="1200" noProof="0" dirty="0" err="1" smtClean="0"/>
            <a:t>benefit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analyis</a:t>
          </a:r>
          <a:endParaRPr lang="es-ES_tradnl" sz="1200" kern="1200" noProof="0" dirty="0"/>
        </a:p>
      </dsp:txBody>
      <dsp:txXfrm>
        <a:off x="836144" y="2151052"/>
        <a:ext cx="993742" cy="993742"/>
      </dsp:txXfrm>
    </dsp:sp>
    <dsp:sp modelId="{E7233E53-0101-4A31-8CF5-8BF4DF3404F0}">
      <dsp:nvSpPr>
        <dsp:cNvPr id="0" name=""/>
        <dsp:cNvSpPr/>
      </dsp:nvSpPr>
      <dsp:spPr>
        <a:xfrm rot="13539273">
          <a:off x="2809394" y="2025597"/>
          <a:ext cx="584359" cy="382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906811" y="2143054"/>
        <a:ext cx="469682" cy="229354"/>
      </dsp:txXfrm>
    </dsp:sp>
    <dsp:sp modelId="{726B25E2-E639-400D-AEA8-957861041F00}">
      <dsp:nvSpPr>
        <dsp:cNvPr id="0" name=""/>
        <dsp:cNvSpPr/>
      </dsp:nvSpPr>
      <dsp:spPr>
        <a:xfrm>
          <a:off x="1510834" y="605460"/>
          <a:ext cx="1405362" cy="14053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err="1" smtClean="0"/>
            <a:t>Ecosystem</a:t>
          </a:r>
          <a:r>
            <a:rPr lang="es-ES_tradnl" sz="1200" kern="1200" noProof="0" dirty="0" smtClean="0"/>
            <a:t> </a:t>
          </a:r>
          <a:r>
            <a:rPr lang="es-ES_tradnl" sz="1200" kern="1200" noProof="0" dirty="0" err="1" smtClean="0"/>
            <a:t>requirements</a:t>
          </a:r>
          <a:endParaRPr lang="es-ES_tradnl" sz="1200" kern="1200" noProof="0" dirty="0"/>
        </a:p>
      </dsp:txBody>
      <dsp:txXfrm>
        <a:off x="1716644" y="811270"/>
        <a:ext cx="993742" cy="993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42E-1B5F-40DE-905F-B7C2E2CE6A0F}">
      <dsp:nvSpPr>
        <dsp:cNvPr id="0" name=""/>
        <dsp:cNvSpPr/>
      </dsp:nvSpPr>
      <dsp:spPr>
        <a:xfrm>
          <a:off x="119660" y="551432"/>
          <a:ext cx="2951623" cy="29516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/>
              </a:solidFill>
            </a:rPr>
            <a:t>Equitable &amp; reasonable utilization</a:t>
          </a:r>
          <a:endParaRPr lang="en-GB" sz="2900" kern="1200" dirty="0">
            <a:solidFill>
              <a:schemeClr val="bg1"/>
            </a:solidFill>
          </a:endParaRPr>
        </a:p>
      </dsp:txBody>
      <dsp:txXfrm>
        <a:off x="531824" y="899492"/>
        <a:ext cx="1701837" cy="2255503"/>
      </dsp:txXfrm>
    </dsp:sp>
    <dsp:sp modelId="{EE15796A-E59C-4FDA-A9FE-E2C41FA05ED0}">
      <dsp:nvSpPr>
        <dsp:cNvPr id="0" name=""/>
        <dsp:cNvSpPr/>
      </dsp:nvSpPr>
      <dsp:spPr>
        <a:xfrm>
          <a:off x="2246956" y="551432"/>
          <a:ext cx="2951623" cy="29516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0" dirty="0" err="1" smtClean="0">
              <a:solidFill>
                <a:schemeClr val="bg1"/>
              </a:solidFill>
            </a:rPr>
            <a:t>Obligation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not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to</a:t>
          </a:r>
          <a:r>
            <a:rPr lang="es-ES_tradnl" sz="2900" kern="1200" noProof="0" dirty="0" smtClean="0">
              <a:solidFill>
                <a:schemeClr val="bg1"/>
              </a:solidFill>
            </a:rPr>
            <a:t> cause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significant</a:t>
          </a:r>
          <a:r>
            <a:rPr lang="es-ES_tradnl" sz="2900" kern="1200" noProof="0" dirty="0" smtClean="0">
              <a:solidFill>
                <a:schemeClr val="bg1"/>
              </a:solidFill>
            </a:rPr>
            <a:t> </a:t>
          </a:r>
          <a:r>
            <a:rPr lang="es-ES_tradnl" sz="2900" kern="1200" noProof="0" dirty="0" err="1" smtClean="0">
              <a:solidFill>
                <a:schemeClr val="bg1"/>
              </a:solidFill>
            </a:rPr>
            <a:t>harm</a:t>
          </a:r>
          <a:endParaRPr lang="es-ES_tradnl" sz="2900" kern="1200" noProof="0" dirty="0">
            <a:solidFill>
              <a:schemeClr val="bg1"/>
            </a:solidFill>
          </a:endParaRPr>
        </a:p>
      </dsp:txBody>
      <dsp:txXfrm>
        <a:off x="3084579" y="899492"/>
        <a:ext cx="1701837" cy="225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7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4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3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9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5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0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2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51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4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9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1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3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1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9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5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36939" y="6505277"/>
            <a:ext cx="260077" cy="2678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50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02-04-17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mailto:Francesco.sindico@strath.ac.uk" TargetMode="External"/><Relationship Id="rId6" Type="http://schemas.openxmlformats.org/officeDocument/2006/relationships/hyperlink" Target="mailto:Stefano.burchi@gmail.co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www.un-igrac.org/resource/transboundary-aquifers-world-map-2015" TargetMode="External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14575" y="5700315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172346" y="5839064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3" y="5895489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14575" y="566124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3" y="5886302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4" y="5830913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91" y="5830913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16" y="719769"/>
            <a:ext cx="3564232" cy="1400234"/>
          </a:xfrm>
          <a:prstGeom prst="rect">
            <a:avLst/>
          </a:prstGeom>
        </p:spPr>
      </p:pic>
      <p:pic>
        <p:nvPicPr>
          <p:cNvPr id="26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9" y="398489"/>
            <a:ext cx="3172780" cy="1823783"/>
          </a:xfrm>
          <a:prstGeom prst="rect">
            <a:avLst/>
          </a:prstGeom>
        </p:spPr>
      </p:pic>
      <p:sp>
        <p:nvSpPr>
          <p:cNvPr id="27" name="AutoShape 11"/>
          <p:cNvSpPr>
            <a:spLocks/>
          </p:cNvSpPr>
          <p:nvPr/>
        </p:nvSpPr>
        <p:spPr bwMode="auto">
          <a:xfrm>
            <a:off x="0" y="3741424"/>
            <a:ext cx="9036496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 WATER LAW </a:t>
            </a:r>
          </a:p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– A FOCUS ON TRANSBOUNDARY AQUIFERS -</a:t>
            </a:r>
            <a:endParaRPr lang="en-US" altLang="en-US" sz="2400" dirty="0"/>
          </a:p>
        </p:txBody>
      </p:sp>
      <p:sp>
        <p:nvSpPr>
          <p:cNvPr id="25" name="AutoShape 2"/>
          <p:cNvSpPr>
            <a:spLocks/>
          </p:cNvSpPr>
          <p:nvPr/>
        </p:nvSpPr>
        <p:spPr bwMode="auto">
          <a:xfrm>
            <a:off x="4085149" y="5864613"/>
            <a:ext cx="4931518" cy="53347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4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400" b="1" dirty="0" err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UNESCO</a:t>
            </a:r>
          </a:p>
          <a:p>
            <a:pPr algn="r" eaLnBrk="1"/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Francesco </a:t>
            </a:r>
            <a:r>
              <a:rPr lang="en-US" altLang="en-US" sz="14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Sindico</a:t>
            </a:r>
            <a:r>
              <a:rPr lang="en-US" altLang="en-US" sz="14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University of </a:t>
            </a:r>
            <a:r>
              <a:rPr lang="en-US" altLang="en-US" sz="1400" b="1" dirty="0" err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Strathclyde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endParaRPr lang="en-US" altLang="en-US" sz="1400" b="1" dirty="0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31838" y="94122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9" name="AutoShape 2"/>
          <p:cNvSpPr>
            <a:spLocks/>
          </p:cNvSpPr>
          <p:nvPr/>
        </p:nvSpPr>
        <p:spPr bwMode="auto">
          <a:xfrm>
            <a:off x="9093200" y="8201025"/>
            <a:ext cx="3292475" cy="933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UNESCO</a:t>
            </a:r>
          </a:p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Francesco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Sindico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Strathclyde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endParaRPr lang="en-US" altLang="en-US" b="1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884238" y="95646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>
            <a:off x="2726455" y="4611475"/>
            <a:ext cx="3149600" cy="65658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n-US" altLang="en-US" sz="1800" i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3</a:t>
            </a:r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 April </a:t>
            </a:r>
            <a:r>
              <a:rPr lang="en-US" altLang="en-US" sz="1800" i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2017</a:t>
            </a:r>
          </a:p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Pretoria</a:t>
            </a:r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800" i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South Africa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91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26294" y="675968"/>
            <a:ext cx="81724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Procedural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relationship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substantive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5652120" y="3500454"/>
            <a:ext cx="3848107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General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obligation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cooperate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Regular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exchange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information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data </a:t>
            </a:r>
          </a:p>
          <a:p>
            <a:pPr>
              <a:buFont typeface="Wingdings" charset="0"/>
              <a:buChar char="§"/>
              <a:defRPr/>
            </a:pP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Prior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notification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planned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measures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consultation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good-faith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negotiation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with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view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reaching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>
              <a:defRPr/>
            </a:pP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These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give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effect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rights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obligations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posited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by</a:t>
            </a:r>
            <a:r>
              <a:rPr lang="es-ES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substantive </a:t>
            </a:r>
            <a:r>
              <a:rPr lang="es-ES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norms</a:t>
            </a:r>
            <a:endParaRPr lang="es-ES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06602069"/>
              </p:ext>
            </p:extLst>
          </p:nvPr>
        </p:nvGraphicFramePr>
        <p:xfrm>
          <a:off x="163198" y="2024776"/>
          <a:ext cx="5318241" cy="40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3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2278" y="1268761"/>
            <a:ext cx="8756126" cy="4465051"/>
            <a:chOff x="611188" y="2286000"/>
            <a:chExt cx="11062760" cy="5445832"/>
          </a:xfrm>
        </p:grpSpPr>
        <p:sp>
          <p:nvSpPr>
            <p:cNvPr id="10" name="TextBox 9"/>
            <p:cNvSpPr txBox="1"/>
            <p:nvPr/>
          </p:nvSpPr>
          <p:spPr>
            <a:xfrm>
              <a:off x="1833563" y="2809875"/>
              <a:ext cx="2400299" cy="145198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altLang="en-US" sz="2400" dirty="0">
                  <a:solidFill>
                    <a:srgbClr val="3B7A6A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Substantive rights &amp; </a:t>
              </a:r>
              <a:r>
                <a:rPr lang="en-GB" altLang="en-US" sz="2400" dirty="0" smtClean="0">
                  <a:solidFill>
                    <a:srgbClr val="3B7A6A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obligations</a:t>
              </a:r>
              <a:endPara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Helvetica Light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00988" y="2809875"/>
              <a:ext cx="2400299" cy="100521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altLang="en-US" sz="2400" dirty="0">
                  <a:solidFill>
                    <a:srgbClr val="3B7A6A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Procedural obligations </a:t>
              </a:r>
              <a:endPara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Helvetica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30600" y="4876800"/>
              <a:ext cx="4800600" cy="19895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0"/>
                  <a:cs typeface="MS PGothic" charset="0"/>
                  <a:sym typeface="Helvetica Light" charset="0"/>
                </a:defRPr>
              </a:lvl9pPr>
            </a:lstStyle>
            <a:p>
              <a:pPr eaLnBrk="1">
                <a:defRPr/>
              </a:pPr>
              <a:r>
                <a:rPr lang="en-GB" sz="2000" dirty="0" smtClean="0">
                  <a:solidFill>
                    <a:srgbClr val="3B7A6A"/>
                  </a:solidFill>
                  <a:latin typeface="Trebuchet MS" charset="0"/>
                  <a:sym typeface="Trebuchet MS" charset="0"/>
                </a:rPr>
                <a:t>States have discretion to establish joint mechanisms for the management of  </a:t>
              </a:r>
              <a:r>
                <a:rPr lang="en-GB" sz="2000" dirty="0" err="1" smtClean="0">
                  <a:solidFill>
                    <a:srgbClr val="3B7A6A"/>
                  </a:solidFill>
                  <a:latin typeface="Trebuchet MS" charset="0"/>
                  <a:sym typeface="Trebuchet MS" charset="0"/>
                </a:rPr>
                <a:t>transboundary</a:t>
              </a:r>
              <a:r>
                <a:rPr lang="en-GB" sz="2000" dirty="0" smtClean="0">
                  <a:solidFill>
                    <a:srgbClr val="3B7A6A"/>
                  </a:solidFill>
                  <a:latin typeface="Trebuchet MS" charset="0"/>
                  <a:sym typeface="Trebuchet MS" charset="0"/>
                </a:rPr>
                <a:t> watercourses or aquifers</a:t>
              </a:r>
              <a:endParaRPr lang="en-GB" sz="2000" dirty="0" smtClean="0">
                <a:solidFill>
                  <a:srgbClr val="024C90"/>
                </a:solidFill>
                <a:latin typeface="Trebuchet MS" charset="0"/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2251075" y="4195763"/>
              <a:ext cx="0" cy="9429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2251075" y="5138738"/>
              <a:ext cx="105092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 type="arrow" w="med" len="med"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9474200" y="3763963"/>
              <a:ext cx="0" cy="1374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8559800" y="5138738"/>
              <a:ext cx="9144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 type="arrow" w="med" len="med"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4341813" y="3287713"/>
              <a:ext cx="307498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miter lim="0"/>
              <a:headEnd/>
              <a:tailEnd type="arrow" w="med" len="med"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31"/>
            <p:cNvSpPr txBox="1">
              <a:spLocks noChangeArrowheads="1"/>
            </p:cNvSpPr>
            <p:nvPr/>
          </p:nvSpPr>
          <p:spPr bwMode="auto">
            <a:xfrm>
              <a:off x="6121932" y="6718300"/>
              <a:ext cx="5552016" cy="10135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charset="-128"/>
                  <a:sym typeface="Helvetica Light" charset="0"/>
                </a:defRPr>
              </a:lvl9pPr>
            </a:lstStyle>
            <a:p>
              <a:pPr eaLnBrk="1"/>
              <a:r>
                <a:rPr lang="en-GB" altLang="en-US" sz="2400" dirty="0">
                  <a:solidFill>
                    <a:schemeClr val="bg1"/>
                  </a:solidFill>
                  <a:latin typeface="Trebuchet MS" charset="0"/>
                  <a:sym typeface="Trebuchet MS" charset="0"/>
                </a:rPr>
                <a:t>Bi-lateral or regional agreement/convention/treaty</a:t>
              </a:r>
              <a:endParaRPr lang="en-GB" altLang="en-US" sz="2400" dirty="0">
                <a:solidFill>
                  <a:schemeClr val="bg1"/>
                </a:solidFill>
                <a:latin typeface="Trebuchet MS" charset="0"/>
              </a:endParaRPr>
            </a:p>
          </p:txBody>
        </p: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H="1" flipV="1">
              <a:off x="11379200" y="2286000"/>
              <a:ext cx="76200" cy="44323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H="1">
              <a:off x="611188" y="2286000"/>
              <a:ext cx="108061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H="1" flipV="1">
              <a:off x="615950" y="2286000"/>
              <a:ext cx="76200" cy="48990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0"/>
              <a:headEnd/>
              <a:tailEnd/>
            </a:ln>
            <a:effectLst>
              <a:outerShdw blurRad="38100" dist="2694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H="1">
            <a:off x="346360" y="5285484"/>
            <a:ext cx="4297648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0"/>
            <a:headEnd/>
            <a:tailEnd/>
          </a:ln>
          <a:effectLst>
            <a:outerShdw blurRad="38100" dist="2694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989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1232161" y="-387424"/>
            <a:ext cx="6560665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Agreements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36374" y="878663"/>
            <a:ext cx="8769624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handful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bi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-lateral and regional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agreements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specific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4158778" y="3717032"/>
            <a:ext cx="4956051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Genevese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(2008, France,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Switzerland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Guaraní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(2010, Argentina,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Brazil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Paraguay, 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Uruguay)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Joint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Authority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Study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Development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Nubian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Sandstone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(Chad,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Egypt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Libya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Sudan)(1992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Al-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Disi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Saudi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Arabia,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Jordan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(2015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MOU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Consultation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Mechanism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Iullemeden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Taoudeni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/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Tanezrouft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(7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countries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Sahara-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Sahel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region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(2014</a:t>
            </a:r>
            <a:r>
              <a:rPr lang="es-ES" altLang="en-US" sz="16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/>
            <a:endParaRPr lang="es-ES" altLang="en-US" sz="16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MOU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Consultation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Mechanism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Northern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Sahara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System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(2008,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Algeria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Libya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6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Tunisia</a:t>
            </a:r>
            <a:r>
              <a:rPr lang="es-ES" altLang="en-US" sz="16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</p:txBody>
      </p:sp>
      <p:pic>
        <p:nvPicPr>
          <p:cNvPr id="22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3171516"/>
            <a:ext cx="3504381" cy="24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282278" y="-313470"/>
            <a:ext cx="8673811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Local-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-15528" y="877155"/>
            <a:ext cx="874968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/>
          <a:p>
            <a:pPr algn="ctr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few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known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between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or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among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units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local-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government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or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local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authorities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concerning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4604356" y="3403835"/>
            <a:ext cx="4176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MoU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between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supply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companies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El Paso (Texas) and Cd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Juarez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Mexico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re: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Hueco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Bolson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(1999)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Europe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local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governments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have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made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arrangements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management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small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based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Framework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transfrontier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local-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level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cooperation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(1980)</a:t>
            </a: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French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contracting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Parties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Genevese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local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government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units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MoU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between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cities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Concordia (Argentina) and Salto (Uruguay)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use of Guaraní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thermal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waters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(2015,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signed</a:t>
            </a:r>
            <a:r>
              <a:rPr lang="es-ES" altLang="en-US" sz="1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yet</a:t>
            </a:r>
            <a:r>
              <a:rPr lang="es-ES" altLang="en-US" sz="18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1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0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3387"/>
            <a:ext cx="3672086" cy="24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4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/1</a:t>
            </a: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3490045" y="2854009"/>
            <a:ext cx="5653955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endParaRPr lang="es-ES" altLang="en-US" sz="20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8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non-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navigational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uses of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(1997)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lays</a:t>
            </a:r>
            <a:r>
              <a:rPr lang="es-ES" altLang="en-US" sz="22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:</a:t>
            </a: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Substantive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rights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Procedural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 eaLnBrk="1">
              <a:buFont typeface="Courier New" charset="0"/>
              <a:buChar char="o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Rules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settlement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2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disputes</a:t>
            </a:r>
          </a:p>
          <a:p>
            <a:pPr marL="457200" lvl="1" indent="0" eaLnBrk="1"/>
            <a:endParaRPr lang="es-ES" altLang="en-US" sz="22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only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recently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(2014) has come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into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effect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however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only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36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which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have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ratified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200" b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b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b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others</a:t>
            </a:r>
            <a:r>
              <a:rPr lang="es-ES" altLang="en-US" sz="2200" b="1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!</a:t>
            </a:r>
          </a:p>
          <a:p>
            <a:pPr algn="l" eaLnBrk="1"/>
            <a:endParaRPr lang="es-ES" altLang="en-US" sz="2200" b="1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Wingdings" charset="2"/>
              <a:buChar char="§"/>
            </a:pPr>
            <a:r>
              <a:rPr lang="es-ES" altLang="en-US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Still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bound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few</a:t>
            </a:r>
            <a:r>
              <a:rPr lang="es-ES" altLang="en-US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core</a:t>
            </a:r>
            <a:r>
              <a:rPr lang="es-ES" altLang="it-IT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2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2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ja-JP" sz="2200" b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 </a:t>
            </a:r>
            <a:endParaRPr lang="es-ES" altLang="en-US" sz="2200" b="1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8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/2</a:t>
            </a:r>
            <a:endParaRPr lang="es-ES" sz="3600" dirty="0">
              <a:solidFill>
                <a:srgbClr val="164F86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4391" y="548011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Likewise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(UNGA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Resolution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128 of 2008, re-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iterated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2013 and 2016) lay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:</a:t>
            </a:r>
          </a:p>
          <a:p>
            <a:pPr lvl="1">
              <a:buFont typeface="Courier New" charset="0"/>
              <a:buChar char="o"/>
            </a:pP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Substantive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rights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>
              <a:buFont typeface="Courier New" charset="0"/>
              <a:buChar char="o"/>
            </a:pP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Procedural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obligations</a:t>
            </a: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lvl="1">
              <a:buFont typeface="Courier New" charset="0"/>
              <a:buChar char="o"/>
            </a:pP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 Rules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settlement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900" dirty="0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disputes</a:t>
            </a:r>
          </a:p>
          <a:p>
            <a:pPr lvl="1"/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however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they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serve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as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authoritative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reference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negotiation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formulation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aquifer-specific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treaties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and </a:t>
            </a:r>
            <a:r>
              <a:rPr lang="es-ES" altLang="en-US" sz="19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agreements</a:t>
            </a:r>
            <a:endParaRPr lang="es-ES" altLang="en-US" sz="19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Still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bound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few</a:t>
            </a:r>
            <a:r>
              <a:rPr lang="es-ES" altLang="en-US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core</a:t>
            </a:r>
            <a:r>
              <a:rPr lang="es-ES" altLang="it-IT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which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19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19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>
              <a:buFont typeface="Wingdings" charset="2"/>
              <a:buChar char="§"/>
            </a:pPr>
            <a:endParaRPr lang="es-ES" altLang="en-US" sz="19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117972" y="747676"/>
            <a:ext cx="33401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36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Conclusions</a:t>
            </a:r>
            <a:r>
              <a:rPr lang="es-ES" sz="3600" dirty="0" smtClean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/3</a:t>
            </a:r>
            <a:endParaRPr lang="es-ES" sz="3600" dirty="0">
              <a:solidFill>
                <a:srgbClr val="164F86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987519"/>
            <a:ext cx="2831728" cy="18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"/>
          <p:cNvSpPr>
            <a:spLocks/>
          </p:cNvSpPr>
          <p:nvPr/>
        </p:nvSpPr>
        <p:spPr bwMode="auto">
          <a:xfrm>
            <a:off x="3461841" y="3818135"/>
            <a:ext cx="5394846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In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addition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there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exist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few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negotiated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local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government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units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/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authorities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regarding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200" dirty="0" smtClean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Such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based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constitutional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system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relevant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countries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and are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valid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to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extent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permitted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it</a:t>
            </a:r>
            <a:endParaRPr lang="es-ES" sz="2200" dirty="0" smtClean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In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EU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context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local-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level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based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specific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Framework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Convention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(1980)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enabling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local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local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authorities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make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such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arrangements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107504" y="747676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48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THANK YOU!</a:t>
            </a: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2760687" y="4367472"/>
            <a:ext cx="60960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Dr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Francesco Sindico</a:t>
            </a:r>
          </a:p>
          <a:p>
            <a:pPr lvl="1">
              <a:buFont typeface="Courier New" charset="0"/>
              <a:buChar char="o"/>
              <a:defRPr/>
            </a:pP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Director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Centre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Environmental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Governance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lvl="1">
              <a:defRPr/>
            </a:pP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University</a:t>
            </a: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of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Strathclyde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Glasgow, </a:t>
            </a: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Scotland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UK</a:t>
            </a:r>
          </a:p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Stefano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Burchi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lvl="1">
              <a:buFont typeface="Courier New" charset="0"/>
              <a:buChar char="o"/>
              <a:defRPr/>
            </a:pPr>
            <a:r>
              <a:rPr lang="es-ES" sz="22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Chairman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International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Association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(AIDA), Rome, </a:t>
            </a:r>
            <a:r>
              <a:rPr lang="es-ES" sz="22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Italy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5"/>
              </a:rPr>
              <a:t>Francesco.sindico@strath.ac.uk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2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6"/>
              </a:rPr>
              <a:t>Stefano.burchi@gmail.com</a:t>
            </a: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/>
          </p:cNvSpPr>
          <p:nvPr/>
        </p:nvSpPr>
        <p:spPr bwMode="auto">
          <a:xfrm>
            <a:off x="282278" y="885814"/>
            <a:ext cx="6233938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The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law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of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international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watercourses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(and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most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aquifers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)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is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crystallized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 in </a:t>
            </a:r>
            <a:r>
              <a:rPr lang="es-ES" sz="2400" dirty="0" err="1" smtClean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the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ＭＳ Ｐゴシック" charset="0"/>
                <a:sym typeface="Trebuchet MS" charset="0"/>
              </a:rPr>
              <a:t>: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29100" y="3562288"/>
            <a:ext cx="49149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UN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non-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navigational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uses of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en-US" sz="24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i="1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adopted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UNGA (New York)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21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1997,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since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August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2014</a:t>
            </a:r>
          </a:p>
          <a:p>
            <a:pPr algn="l" eaLnBrk="1"/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lays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down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number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inter-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behaviour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practice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matter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0" y="2899288"/>
            <a:ext cx="28321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323850" y="1498600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r>
              <a:rPr lang="es-ES" altLang="en-US" sz="2800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covers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in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addition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to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surface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watercourses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-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all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which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physically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linked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to a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surface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water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system</a:t>
            </a:r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As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result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non-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recharging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also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known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as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fossil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escape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scope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coverage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Convention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, and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fall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a legal limbo</a:t>
            </a:r>
          </a:p>
          <a:p>
            <a:pPr algn="l" eaLnBrk="1"/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1" name="Picture 2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4" y="2981867"/>
            <a:ext cx="4724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29100" y="3451623"/>
            <a:ext cx="49149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57200" indent="-4572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This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why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UN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adopted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2008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Resolution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63/124,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carrying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endParaRPr lang="es-ES" altLang="ja-JP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carry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body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inter-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behaviour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reflecting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practice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of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States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in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matter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(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international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customary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law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)</a:t>
            </a:r>
          </a:p>
          <a:p>
            <a:pPr algn="l" eaLnBrk="1">
              <a:buFont typeface="Arial" charset="0"/>
              <a:buChar char="•"/>
            </a:pP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Draft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Articles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except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for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few</a:t>
            </a:r>
            <a:r>
              <a:rPr lang="es-ES" altLang="en-US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“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core</a:t>
            </a:r>
            <a:r>
              <a:rPr lang="es-ES" altLang="it-IT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”</a:t>
            </a:r>
            <a:r>
              <a:rPr lang="es-ES" altLang="ja-JP" sz="24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ja-JP" sz="24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norms</a:t>
            </a:r>
            <a:endParaRPr lang="es-ES" altLang="ja-JP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algn="l" eaLnBrk="1"/>
            <a:endParaRPr lang="es-ES" altLang="en-US" sz="28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17" name="Picture 16" descr="http://www.usgs.gov/blogs/features/files/2012/02/zoltan-e1329319877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1134940"/>
            <a:ext cx="3714211" cy="23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7" y="3828828"/>
            <a:ext cx="3052911" cy="20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736948" y="869874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just" eaLnBrk="1"/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&amp;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agreements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–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how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many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?</a:t>
            </a:r>
            <a:endParaRPr lang="en-US" altLang="en-US" sz="2800" dirty="0"/>
          </a:p>
        </p:txBody>
      </p:sp>
      <p:sp>
        <p:nvSpPr>
          <p:cNvPr id="21" name="AutoShape 5"/>
          <p:cNvSpPr>
            <a:spLocks/>
          </p:cNvSpPr>
          <p:nvPr/>
        </p:nvSpPr>
        <p:spPr bwMode="auto">
          <a:xfrm>
            <a:off x="6675253" y="3689380"/>
            <a:ext cx="2457450" cy="3051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eaLnBrk="1"/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Only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 of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the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nearly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600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surveyed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transboundary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aquifers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are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governed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a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legally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>
                <a:solidFill>
                  <a:srgbClr val="164F86"/>
                </a:solidFill>
                <a:latin typeface="Trebuchet MS" charset="0"/>
                <a:sym typeface="Trebuchet MS" charset="0"/>
              </a:rPr>
              <a:t>binding</a:t>
            </a:r>
            <a:r>
              <a:rPr lang="es-ES" altLang="en-US" sz="2000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r>
              <a:rPr lang="es-ES" altLang="en-US" sz="2000" dirty="0" err="1" smtClean="0">
                <a:solidFill>
                  <a:srgbClr val="164F86"/>
                </a:solidFill>
                <a:latin typeface="Trebuchet MS" charset="0"/>
                <a:sym typeface="Trebuchet MS" charset="0"/>
              </a:rPr>
              <a:t>agreement</a:t>
            </a:r>
            <a:endParaRPr lang="es-ES" altLang="en-US" sz="2000" dirty="0" smtClean="0">
              <a:solidFill>
                <a:srgbClr val="164F86"/>
              </a:solidFill>
              <a:latin typeface="Trebuchet MS" charset="0"/>
              <a:sym typeface="Trebuchet MS" charset="0"/>
            </a:endParaRPr>
          </a:p>
          <a:p>
            <a:pPr eaLnBrk="1"/>
            <a:r>
              <a:rPr lang="es-ES" altLang="en-US" sz="2000" i="1" dirty="0" smtClean="0">
                <a:solidFill>
                  <a:srgbClr val="164F86"/>
                </a:solidFill>
                <a:latin typeface="Trebuchet MS" charset="0"/>
                <a:sym typeface="Trebuchet MS" charset="0"/>
                <a:hlinkClick r:id="rId5"/>
              </a:rPr>
              <a:t>https</a:t>
            </a:r>
            <a:r>
              <a:rPr lang="es-ES" altLang="en-US" sz="2000" i="1" dirty="0">
                <a:solidFill>
                  <a:srgbClr val="164F86"/>
                </a:solidFill>
                <a:latin typeface="Trebuchet MS" charset="0"/>
                <a:sym typeface="Trebuchet MS" charset="0"/>
                <a:hlinkClick r:id="rId5"/>
              </a:rPr>
              <a:t>://www.un-igrac.org/resource/transboundary-aquifers-world-map-2015</a:t>
            </a:r>
            <a:r>
              <a:rPr lang="es-ES" altLang="en-US" sz="2000" i="1" dirty="0">
                <a:solidFill>
                  <a:srgbClr val="164F86"/>
                </a:solidFill>
                <a:latin typeface="Trebuchet MS" charset="0"/>
                <a:sym typeface="Trebuchet MS" charset="0"/>
              </a:rPr>
              <a:t> </a:t>
            </a:r>
            <a:endParaRPr lang="es-ES" altLang="en-US" sz="20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8" y="2292273"/>
            <a:ext cx="6233938" cy="30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54849107"/>
              </p:ext>
            </p:extLst>
          </p:nvPr>
        </p:nvGraphicFramePr>
        <p:xfrm>
          <a:off x="159170" y="424398"/>
          <a:ext cx="8460432" cy="5621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885924361"/>
              </p:ext>
            </p:extLst>
          </p:nvPr>
        </p:nvGraphicFramePr>
        <p:xfrm>
          <a:off x="2417584" y="2072847"/>
          <a:ext cx="6422152" cy="435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57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971600" y="1234651"/>
            <a:ext cx="7279307" cy="80855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s-ES" altLang="en-US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The</a:t>
            </a:r>
            <a:r>
              <a:rPr lang="es-ES" altLang="en-US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it-IT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“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core</a:t>
            </a:r>
            <a:r>
              <a:rPr lang="es-ES" altLang="it-IT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”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norms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of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international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water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law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crystallize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the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substantive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rights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and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obligations</a:t>
            </a:r>
            <a:r>
              <a:rPr lang="es-ES" altLang="ja-JP" sz="2800" dirty="0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 of </a:t>
            </a:r>
            <a:r>
              <a:rPr lang="es-ES" altLang="ja-JP" sz="2800" dirty="0" err="1">
                <a:solidFill>
                  <a:srgbClr val="164F86"/>
                </a:solidFill>
                <a:latin typeface="Trebuchet MS" charset="0"/>
                <a:ea typeface="ＭＳ Ｐゴシック" charset="-128"/>
                <a:sym typeface="Trebuchet MS" charset="0"/>
              </a:rPr>
              <a:t>States</a:t>
            </a:r>
            <a:endParaRPr lang="es-ES" altLang="en-US" sz="2800" dirty="0">
              <a:solidFill>
                <a:srgbClr val="164F86"/>
              </a:solidFill>
              <a:latin typeface="Trebuchet MS" charset="0"/>
              <a:ea typeface="ＭＳ Ｐゴシック" charset="-128"/>
              <a:sym typeface="Trebuchet MS" charset="0"/>
            </a:endParaRP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74" y="4143441"/>
            <a:ext cx="2887711" cy="19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691622736"/>
              </p:ext>
            </p:extLst>
          </p:nvPr>
        </p:nvGraphicFramePr>
        <p:xfrm>
          <a:off x="1730772" y="2272928"/>
          <a:ext cx="5467317" cy="358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91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-402406" y="981056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Criteria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entering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equitable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reasonable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utilization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determinations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1992563"/>
              </p:ext>
            </p:extLst>
          </p:nvPr>
        </p:nvGraphicFramePr>
        <p:xfrm>
          <a:off x="1403648" y="2027879"/>
          <a:ext cx="6498827" cy="487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9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/>
          <p:cNvSpPr>
            <a:spLocks/>
          </p:cNvSpPr>
          <p:nvPr/>
        </p:nvSpPr>
        <p:spPr bwMode="auto">
          <a:xfrm>
            <a:off x="459607" y="-338162"/>
            <a:ext cx="9929812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28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28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of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international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watercourses</a:t>
            </a:r>
            <a:r>
              <a:rPr lang="es-ES_tradnl" sz="2800" dirty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and </a:t>
            </a:r>
            <a:r>
              <a:rPr lang="es-ES_tradnl" sz="2800" dirty="0" err="1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_tradnl" sz="28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201410" y="2123816"/>
            <a:ext cx="2971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Factors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relevant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to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equitable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&amp;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reasonable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utilization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determinations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regarding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transboundary</a:t>
            </a:r>
            <a:r>
              <a:rPr lang="es-ES" sz="24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4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aquifers</a:t>
            </a: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5040437"/>
              </p:ext>
            </p:extLst>
          </p:nvPr>
        </p:nvGraphicFramePr>
        <p:xfrm>
          <a:off x="1835696" y="908720"/>
          <a:ext cx="7736561" cy="640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8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1178</Words>
  <Application>Microsoft Macintosh PowerPoint</Application>
  <PresentationFormat>On-screen Show (4:3)</PresentationFormat>
  <Paragraphs>165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Courier New</vt:lpstr>
      <vt:lpstr>Helvetica Light</vt:lpstr>
      <vt:lpstr>MS PGothic</vt:lpstr>
      <vt:lpstr>ＭＳ Ｐゴシック</vt:lpstr>
      <vt:lpstr>Times New Roman</vt:lpstr>
      <vt:lpstr>Trebuchet MS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Microsoft Office User</cp:lastModifiedBy>
  <cp:revision>604</cp:revision>
  <dcterms:created xsi:type="dcterms:W3CDTF">2015-11-27T19:16:17Z</dcterms:created>
  <dcterms:modified xsi:type="dcterms:W3CDTF">2017-04-02T21:19:35Z</dcterms:modified>
</cp:coreProperties>
</file>