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276" r:id="rId2"/>
    <p:sldId id="325" r:id="rId3"/>
    <p:sldId id="277" r:id="rId4"/>
    <p:sldId id="289" r:id="rId5"/>
    <p:sldId id="290" r:id="rId6"/>
    <p:sldId id="291" r:id="rId7"/>
    <p:sldId id="292" r:id="rId8"/>
    <p:sldId id="297" r:id="rId9"/>
    <p:sldId id="293" r:id="rId10"/>
    <p:sldId id="294" r:id="rId11"/>
    <p:sldId id="295" r:id="rId12"/>
    <p:sldId id="296" r:id="rId13"/>
    <p:sldId id="298" r:id="rId14"/>
    <p:sldId id="299" r:id="rId15"/>
    <p:sldId id="300" r:id="rId16"/>
    <p:sldId id="301" r:id="rId17"/>
    <p:sldId id="302" r:id="rId18"/>
    <p:sldId id="303" r:id="rId19"/>
    <p:sldId id="304" r:id="rId20"/>
    <p:sldId id="305" r:id="rId21"/>
    <p:sldId id="308" r:id="rId22"/>
    <p:sldId id="306" r:id="rId23"/>
    <p:sldId id="309" r:id="rId24"/>
    <p:sldId id="307"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284" r:id="rId41"/>
    <p:sldId id="26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526B957-7D94-4C1F-9810-447F1C532776}">
          <p14:sldIdLst>
            <p14:sldId id="276"/>
            <p14:sldId id="325"/>
            <p14:sldId id="277"/>
            <p14:sldId id="289"/>
            <p14:sldId id="290"/>
            <p14:sldId id="291"/>
            <p14:sldId id="292"/>
            <p14:sldId id="297"/>
            <p14:sldId id="293"/>
            <p14:sldId id="294"/>
            <p14:sldId id="295"/>
            <p14:sldId id="296"/>
            <p14:sldId id="298"/>
            <p14:sldId id="299"/>
            <p14:sldId id="300"/>
            <p14:sldId id="301"/>
            <p14:sldId id="302"/>
            <p14:sldId id="303"/>
            <p14:sldId id="304"/>
            <p14:sldId id="305"/>
            <p14:sldId id="308"/>
            <p14:sldId id="306"/>
            <p14:sldId id="309"/>
            <p14:sldId id="307"/>
            <p14:sldId id="310"/>
            <p14:sldId id="311"/>
            <p14:sldId id="312"/>
            <p14:sldId id="313"/>
            <p14:sldId id="314"/>
            <p14:sldId id="315"/>
            <p14:sldId id="316"/>
            <p14:sldId id="317"/>
            <p14:sldId id="318"/>
            <p14:sldId id="319"/>
            <p14:sldId id="320"/>
            <p14:sldId id="321"/>
            <p14:sldId id="322"/>
            <p14:sldId id="323"/>
            <p14:sldId id="324"/>
            <p14:sldId id="284"/>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94660"/>
  </p:normalViewPr>
  <p:slideViewPr>
    <p:cSldViewPr>
      <p:cViewPr>
        <p:scale>
          <a:sx n="70" d="100"/>
          <a:sy n="70" d="100"/>
        </p:scale>
        <p:origin x="-1344"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9160A-3005-734D-A3A5-C52031762811}" type="doc">
      <dgm:prSet loTypeId="urn:microsoft.com/office/officeart/2005/8/layout/arrow2" loCatId="" qsTypeId="urn:microsoft.com/office/officeart/2005/8/quickstyle/simple4" qsCatId="simple" csTypeId="urn:microsoft.com/office/officeart/2005/8/colors/accent1_2" csCatId="accent1" phldr="1"/>
      <dgm:spPr/>
    </dgm:pt>
    <dgm:pt modelId="{0961191D-F918-6D49-9A3B-F6D9A40AF33D}">
      <dgm:prSet phldrT="[Text]"/>
      <dgm:spPr/>
      <dgm:t>
        <a:bodyPr/>
        <a:lstStyle/>
        <a:p>
          <a:r>
            <a:rPr lang="en-US" dirty="0" smtClean="0"/>
            <a:t>2002 – UNILC starts working on the topic of “shared” natural resources” </a:t>
          </a:r>
          <a:r>
            <a:rPr lang="en-US" dirty="0" err="1" smtClean="0"/>
            <a:t>transboundary</a:t>
          </a:r>
          <a:r>
            <a:rPr lang="en-US" dirty="0" smtClean="0"/>
            <a:t> groundwater, oil and gas</a:t>
          </a:r>
          <a:endParaRPr lang="en-US" dirty="0"/>
        </a:p>
      </dgm:t>
    </dgm:pt>
    <dgm:pt modelId="{7AFBF483-5A1E-A74B-8DEE-7F5DA7451614}" type="parTrans" cxnId="{C8F80FCF-6027-E34F-A1BD-6AA75CD6D456}">
      <dgm:prSet/>
      <dgm:spPr/>
      <dgm:t>
        <a:bodyPr/>
        <a:lstStyle/>
        <a:p>
          <a:endParaRPr lang="en-US"/>
        </a:p>
      </dgm:t>
    </dgm:pt>
    <dgm:pt modelId="{C22220A5-3257-6D41-AF4E-B25772F19507}" type="sibTrans" cxnId="{C8F80FCF-6027-E34F-A1BD-6AA75CD6D456}">
      <dgm:prSet/>
      <dgm:spPr/>
      <dgm:t>
        <a:bodyPr/>
        <a:lstStyle/>
        <a:p>
          <a:endParaRPr lang="en-US"/>
        </a:p>
      </dgm:t>
    </dgm:pt>
    <dgm:pt modelId="{478C61B9-BE1F-DE4B-A9C7-5208656C8812}">
      <dgm:prSet phldrT="[Text]"/>
      <dgm:spPr/>
      <dgm:t>
        <a:bodyPr/>
        <a:lstStyle/>
        <a:p>
          <a:r>
            <a:rPr lang="en-US" dirty="0" smtClean="0"/>
            <a:t>2003 – UNILC drops oil and gas, and focuses only on </a:t>
          </a:r>
          <a:r>
            <a:rPr lang="en-US" dirty="0" err="1" smtClean="0"/>
            <a:t>transboundary</a:t>
          </a:r>
          <a:r>
            <a:rPr lang="en-US" dirty="0" smtClean="0"/>
            <a:t> “aquifers”</a:t>
          </a:r>
          <a:endParaRPr lang="en-US" dirty="0"/>
        </a:p>
      </dgm:t>
    </dgm:pt>
    <dgm:pt modelId="{9FF8424C-AA7D-C743-9572-73563F9D1388}" type="parTrans" cxnId="{98CDFED4-92A8-C94C-90C0-60749972ADA3}">
      <dgm:prSet/>
      <dgm:spPr/>
      <dgm:t>
        <a:bodyPr/>
        <a:lstStyle/>
        <a:p>
          <a:endParaRPr lang="en-US"/>
        </a:p>
      </dgm:t>
    </dgm:pt>
    <dgm:pt modelId="{C22EB477-5EE2-E045-9B26-A404E2FC725B}" type="sibTrans" cxnId="{98CDFED4-92A8-C94C-90C0-60749972ADA3}">
      <dgm:prSet/>
      <dgm:spPr/>
      <dgm:t>
        <a:bodyPr/>
        <a:lstStyle/>
        <a:p>
          <a:endParaRPr lang="en-US"/>
        </a:p>
      </dgm:t>
    </dgm:pt>
    <dgm:pt modelId="{98AAEC8B-CAFF-574A-9896-C70605088F14}">
      <dgm:prSet phldrT="[Text]"/>
      <dgm:spPr/>
      <dgm:t>
        <a:bodyPr/>
        <a:lstStyle/>
        <a:p>
          <a:r>
            <a:rPr lang="en-US" dirty="0" smtClean="0"/>
            <a:t>2008 – A/RES/63/124</a:t>
          </a:r>
          <a:endParaRPr lang="en-US" dirty="0"/>
        </a:p>
      </dgm:t>
    </dgm:pt>
    <dgm:pt modelId="{81F69A84-F7B1-3642-9B38-74471AE50B2C}" type="parTrans" cxnId="{82202C78-C856-2C4B-A7C7-380F471C5AE3}">
      <dgm:prSet/>
      <dgm:spPr/>
      <dgm:t>
        <a:bodyPr/>
        <a:lstStyle/>
        <a:p>
          <a:endParaRPr lang="en-US"/>
        </a:p>
      </dgm:t>
    </dgm:pt>
    <dgm:pt modelId="{0A815B16-3D47-A74B-9F2B-F622772D8634}" type="sibTrans" cxnId="{82202C78-C856-2C4B-A7C7-380F471C5AE3}">
      <dgm:prSet/>
      <dgm:spPr/>
      <dgm:t>
        <a:bodyPr/>
        <a:lstStyle/>
        <a:p>
          <a:endParaRPr lang="en-US"/>
        </a:p>
      </dgm:t>
    </dgm:pt>
    <dgm:pt modelId="{6C2EFEC6-A6CA-4D43-B043-47D7689ACF7D}">
      <dgm:prSet phldrT="[Text]"/>
      <dgm:spPr/>
      <dgm:t>
        <a:bodyPr/>
        <a:lstStyle/>
        <a:p>
          <a:r>
            <a:rPr lang="en-US" dirty="0" smtClean="0"/>
            <a:t>2013 – A/RES/68/470</a:t>
          </a:r>
          <a:endParaRPr lang="en-US" dirty="0"/>
        </a:p>
      </dgm:t>
    </dgm:pt>
    <dgm:pt modelId="{030B9F63-EB08-A940-B41C-791CA1750102}" type="parTrans" cxnId="{098F6C06-34A0-9C40-B5CC-EE1C356BC158}">
      <dgm:prSet/>
      <dgm:spPr/>
      <dgm:t>
        <a:bodyPr/>
        <a:lstStyle/>
        <a:p>
          <a:endParaRPr lang="en-US"/>
        </a:p>
      </dgm:t>
    </dgm:pt>
    <dgm:pt modelId="{95A3EDA9-9A92-CC44-B221-63B88F35F52B}" type="sibTrans" cxnId="{098F6C06-34A0-9C40-B5CC-EE1C356BC158}">
      <dgm:prSet/>
      <dgm:spPr/>
      <dgm:t>
        <a:bodyPr/>
        <a:lstStyle/>
        <a:p>
          <a:endParaRPr lang="en-US"/>
        </a:p>
      </dgm:t>
    </dgm:pt>
    <dgm:pt modelId="{4437C7DA-0609-48CD-BAD3-A2B7607057B6}">
      <dgm:prSet phldrT="[Text]"/>
      <dgm:spPr/>
      <dgm:t>
        <a:bodyPr/>
        <a:lstStyle/>
        <a:p>
          <a:r>
            <a:rPr lang="en-US" dirty="0" smtClean="0"/>
            <a:t>2016 – New UNGA Resolution</a:t>
          </a:r>
          <a:endParaRPr lang="en-US" dirty="0"/>
        </a:p>
      </dgm:t>
    </dgm:pt>
    <dgm:pt modelId="{C54EE2FE-0113-4847-970B-D6673B4521F3}" type="parTrans" cxnId="{58CA3C59-A4AD-45B5-AFE1-34A375883F90}">
      <dgm:prSet/>
      <dgm:spPr/>
      <dgm:t>
        <a:bodyPr/>
        <a:lstStyle/>
        <a:p>
          <a:endParaRPr lang="en-GB"/>
        </a:p>
      </dgm:t>
    </dgm:pt>
    <dgm:pt modelId="{D5A536BD-C3A1-4CF7-B97D-681772CE7364}" type="sibTrans" cxnId="{58CA3C59-A4AD-45B5-AFE1-34A375883F90}">
      <dgm:prSet/>
      <dgm:spPr/>
      <dgm:t>
        <a:bodyPr/>
        <a:lstStyle/>
        <a:p>
          <a:endParaRPr lang="en-GB"/>
        </a:p>
      </dgm:t>
    </dgm:pt>
    <dgm:pt modelId="{FDAFC70F-4AB0-1C44-86D1-9B4A1447D9E7}" type="pres">
      <dgm:prSet presAssocID="{BF69160A-3005-734D-A3A5-C52031762811}" presName="arrowDiagram" presStyleCnt="0">
        <dgm:presLayoutVars>
          <dgm:chMax val="5"/>
          <dgm:dir/>
          <dgm:resizeHandles val="exact"/>
        </dgm:presLayoutVars>
      </dgm:prSet>
      <dgm:spPr/>
    </dgm:pt>
    <dgm:pt modelId="{2898BF9B-B2BD-D04D-A99F-DE80F5054D8B}" type="pres">
      <dgm:prSet presAssocID="{BF69160A-3005-734D-A3A5-C52031762811}" presName="arrow" presStyleLbl="bgShp" presStyleIdx="0" presStyleCnt="1"/>
      <dgm:spPr/>
    </dgm:pt>
    <dgm:pt modelId="{DC9D7834-C51B-4369-AAFE-A2D0185784DC}" type="pres">
      <dgm:prSet presAssocID="{BF69160A-3005-734D-A3A5-C52031762811}" presName="arrowDiagram5" presStyleCnt="0"/>
      <dgm:spPr/>
    </dgm:pt>
    <dgm:pt modelId="{F52A7397-0839-4466-8ABB-10EE195567AD}" type="pres">
      <dgm:prSet presAssocID="{0961191D-F918-6D49-9A3B-F6D9A40AF33D}" presName="bullet5a" presStyleLbl="node1" presStyleIdx="0" presStyleCnt="5"/>
      <dgm:spPr/>
    </dgm:pt>
    <dgm:pt modelId="{ECA5A79C-F73B-4E72-9763-03BB48036498}" type="pres">
      <dgm:prSet presAssocID="{0961191D-F918-6D49-9A3B-F6D9A40AF33D}" presName="textBox5a" presStyleLbl="revTx" presStyleIdx="0" presStyleCnt="5">
        <dgm:presLayoutVars>
          <dgm:bulletEnabled val="1"/>
        </dgm:presLayoutVars>
      </dgm:prSet>
      <dgm:spPr/>
      <dgm:t>
        <a:bodyPr/>
        <a:lstStyle/>
        <a:p>
          <a:endParaRPr lang="en-GB"/>
        </a:p>
      </dgm:t>
    </dgm:pt>
    <dgm:pt modelId="{63955CB1-36E7-4B6F-B258-53E220521932}" type="pres">
      <dgm:prSet presAssocID="{478C61B9-BE1F-DE4B-A9C7-5208656C8812}" presName="bullet5b" presStyleLbl="node1" presStyleIdx="1" presStyleCnt="5"/>
      <dgm:spPr/>
    </dgm:pt>
    <dgm:pt modelId="{1024C05F-0547-4618-88E6-034D847932AA}" type="pres">
      <dgm:prSet presAssocID="{478C61B9-BE1F-DE4B-A9C7-5208656C8812}" presName="textBox5b" presStyleLbl="revTx" presStyleIdx="1" presStyleCnt="5">
        <dgm:presLayoutVars>
          <dgm:bulletEnabled val="1"/>
        </dgm:presLayoutVars>
      </dgm:prSet>
      <dgm:spPr/>
      <dgm:t>
        <a:bodyPr/>
        <a:lstStyle/>
        <a:p>
          <a:endParaRPr lang="en-GB"/>
        </a:p>
      </dgm:t>
    </dgm:pt>
    <dgm:pt modelId="{AC667FE4-965F-46AC-B38C-E08F9AC031A0}" type="pres">
      <dgm:prSet presAssocID="{98AAEC8B-CAFF-574A-9896-C70605088F14}" presName="bullet5c" presStyleLbl="node1" presStyleIdx="2" presStyleCnt="5"/>
      <dgm:spPr/>
    </dgm:pt>
    <dgm:pt modelId="{120AABF4-6459-4545-9173-34872A32015C}" type="pres">
      <dgm:prSet presAssocID="{98AAEC8B-CAFF-574A-9896-C70605088F14}" presName="textBox5c" presStyleLbl="revTx" presStyleIdx="2" presStyleCnt="5">
        <dgm:presLayoutVars>
          <dgm:bulletEnabled val="1"/>
        </dgm:presLayoutVars>
      </dgm:prSet>
      <dgm:spPr/>
      <dgm:t>
        <a:bodyPr/>
        <a:lstStyle/>
        <a:p>
          <a:endParaRPr lang="en-GB"/>
        </a:p>
      </dgm:t>
    </dgm:pt>
    <dgm:pt modelId="{A53256FF-744E-4C5D-9185-334CD89369F1}" type="pres">
      <dgm:prSet presAssocID="{6C2EFEC6-A6CA-4D43-B043-47D7689ACF7D}" presName="bullet5d" presStyleLbl="node1" presStyleIdx="3" presStyleCnt="5"/>
      <dgm:spPr/>
    </dgm:pt>
    <dgm:pt modelId="{B9246778-DBBE-4C33-A0A7-0E7F0F936FDD}" type="pres">
      <dgm:prSet presAssocID="{6C2EFEC6-A6CA-4D43-B043-47D7689ACF7D}" presName="textBox5d" presStyleLbl="revTx" presStyleIdx="3" presStyleCnt="5">
        <dgm:presLayoutVars>
          <dgm:bulletEnabled val="1"/>
        </dgm:presLayoutVars>
      </dgm:prSet>
      <dgm:spPr/>
      <dgm:t>
        <a:bodyPr/>
        <a:lstStyle/>
        <a:p>
          <a:endParaRPr lang="en-GB"/>
        </a:p>
      </dgm:t>
    </dgm:pt>
    <dgm:pt modelId="{0A98AEC9-BA56-44BF-9934-3DA546E2343C}" type="pres">
      <dgm:prSet presAssocID="{4437C7DA-0609-48CD-BAD3-A2B7607057B6}" presName="bullet5e" presStyleLbl="node1" presStyleIdx="4" presStyleCnt="5"/>
      <dgm:spPr/>
    </dgm:pt>
    <dgm:pt modelId="{DFC67A4D-3653-437B-89C6-A36CBA809B02}" type="pres">
      <dgm:prSet presAssocID="{4437C7DA-0609-48CD-BAD3-A2B7607057B6}" presName="textBox5e" presStyleLbl="revTx" presStyleIdx="4" presStyleCnt="5">
        <dgm:presLayoutVars>
          <dgm:bulletEnabled val="1"/>
        </dgm:presLayoutVars>
      </dgm:prSet>
      <dgm:spPr/>
      <dgm:t>
        <a:bodyPr/>
        <a:lstStyle/>
        <a:p>
          <a:endParaRPr lang="en-GB"/>
        </a:p>
      </dgm:t>
    </dgm:pt>
  </dgm:ptLst>
  <dgm:cxnLst>
    <dgm:cxn modelId="{79250E3E-7531-4D37-A477-15447F35199F}" type="presOf" srcId="{6C2EFEC6-A6CA-4D43-B043-47D7689ACF7D}" destId="{B9246778-DBBE-4C33-A0A7-0E7F0F936FDD}" srcOrd="0" destOrd="0" presId="urn:microsoft.com/office/officeart/2005/8/layout/arrow2"/>
    <dgm:cxn modelId="{C8F80FCF-6027-E34F-A1BD-6AA75CD6D456}" srcId="{BF69160A-3005-734D-A3A5-C52031762811}" destId="{0961191D-F918-6D49-9A3B-F6D9A40AF33D}" srcOrd="0" destOrd="0" parTransId="{7AFBF483-5A1E-A74B-8DEE-7F5DA7451614}" sibTransId="{C22220A5-3257-6D41-AF4E-B25772F19507}"/>
    <dgm:cxn modelId="{98CDFED4-92A8-C94C-90C0-60749972ADA3}" srcId="{BF69160A-3005-734D-A3A5-C52031762811}" destId="{478C61B9-BE1F-DE4B-A9C7-5208656C8812}" srcOrd="1" destOrd="0" parTransId="{9FF8424C-AA7D-C743-9572-73563F9D1388}" sibTransId="{C22EB477-5EE2-E045-9B26-A404E2FC725B}"/>
    <dgm:cxn modelId="{098F6C06-34A0-9C40-B5CC-EE1C356BC158}" srcId="{BF69160A-3005-734D-A3A5-C52031762811}" destId="{6C2EFEC6-A6CA-4D43-B043-47D7689ACF7D}" srcOrd="3" destOrd="0" parTransId="{030B9F63-EB08-A940-B41C-791CA1750102}" sibTransId="{95A3EDA9-9A92-CC44-B221-63B88F35F52B}"/>
    <dgm:cxn modelId="{04132F52-4703-4DDC-9A43-ABFBCE5E56C1}" type="presOf" srcId="{478C61B9-BE1F-DE4B-A9C7-5208656C8812}" destId="{1024C05F-0547-4618-88E6-034D847932AA}" srcOrd="0" destOrd="0" presId="urn:microsoft.com/office/officeart/2005/8/layout/arrow2"/>
    <dgm:cxn modelId="{82202C78-C856-2C4B-A7C7-380F471C5AE3}" srcId="{BF69160A-3005-734D-A3A5-C52031762811}" destId="{98AAEC8B-CAFF-574A-9896-C70605088F14}" srcOrd="2" destOrd="0" parTransId="{81F69A84-F7B1-3642-9B38-74471AE50B2C}" sibTransId="{0A815B16-3D47-A74B-9F2B-F622772D8634}"/>
    <dgm:cxn modelId="{47652E28-7C81-4C2D-9681-5001318C3E64}" type="presOf" srcId="{BF69160A-3005-734D-A3A5-C52031762811}" destId="{FDAFC70F-4AB0-1C44-86D1-9B4A1447D9E7}" srcOrd="0" destOrd="0" presId="urn:microsoft.com/office/officeart/2005/8/layout/arrow2"/>
    <dgm:cxn modelId="{58CA3C59-A4AD-45B5-AFE1-34A375883F90}" srcId="{BF69160A-3005-734D-A3A5-C52031762811}" destId="{4437C7DA-0609-48CD-BAD3-A2B7607057B6}" srcOrd="4" destOrd="0" parTransId="{C54EE2FE-0113-4847-970B-D6673B4521F3}" sibTransId="{D5A536BD-C3A1-4CF7-B97D-681772CE7364}"/>
    <dgm:cxn modelId="{4F285315-D4FF-439D-85A7-1D1431B8D31E}" type="presOf" srcId="{98AAEC8B-CAFF-574A-9896-C70605088F14}" destId="{120AABF4-6459-4545-9173-34872A32015C}" srcOrd="0" destOrd="0" presId="urn:microsoft.com/office/officeart/2005/8/layout/arrow2"/>
    <dgm:cxn modelId="{AAC6B933-E765-4BD3-B89D-D1C5D38BE4D2}" type="presOf" srcId="{0961191D-F918-6D49-9A3B-F6D9A40AF33D}" destId="{ECA5A79C-F73B-4E72-9763-03BB48036498}" srcOrd="0" destOrd="0" presId="urn:microsoft.com/office/officeart/2005/8/layout/arrow2"/>
    <dgm:cxn modelId="{ACABD0C7-ED43-4622-9EF7-13C34C98C695}" type="presOf" srcId="{4437C7DA-0609-48CD-BAD3-A2B7607057B6}" destId="{DFC67A4D-3653-437B-89C6-A36CBA809B02}" srcOrd="0" destOrd="0" presId="urn:microsoft.com/office/officeart/2005/8/layout/arrow2"/>
    <dgm:cxn modelId="{8576305C-BF98-4E51-8063-5149A4D17A8B}" type="presParOf" srcId="{FDAFC70F-4AB0-1C44-86D1-9B4A1447D9E7}" destId="{2898BF9B-B2BD-D04D-A99F-DE80F5054D8B}" srcOrd="0" destOrd="0" presId="urn:microsoft.com/office/officeart/2005/8/layout/arrow2"/>
    <dgm:cxn modelId="{2E9B0015-466E-4FE4-8237-D908C69E6DFB}" type="presParOf" srcId="{FDAFC70F-4AB0-1C44-86D1-9B4A1447D9E7}" destId="{DC9D7834-C51B-4369-AAFE-A2D0185784DC}" srcOrd="1" destOrd="0" presId="urn:microsoft.com/office/officeart/2005/8/layout/arrow2"/>
    <dgm:cxn modelId="{042B19DB-A756-4C45-BBC0-0A61B35179D3}" type="presParOf" srcId="{DC9D7834-C51B-4369-AAFE-A2D0185784DC}" destId="{F52A7397-0839-4466-8ABB-10EE195567AD}" srcOrd="0" destOrd="0" presId="urn:microsoft.com/office/officeart/2005/8/layout/arrow2"/>
    <dgm:cxn modelId="{45345772-5698-4096-8717-1C8E6D4BB4AB}" type="presParOf" srcId="{DC9D7834-C51B-4369-AAFE-A2D0185784DC}" destId="{ECA5A79C-F73B-4E72-9763-03BB48036498}" srcOrd="1" destOrd="0" presId="urn:microsoft.com/office/officeart/2005/8/layout/arrow2"/>
    <dgm:cxn modelId="{39AD6A3E-34D5-421A-9A6A-7839464DF97F}" type="presParOf" srcId="{DC9D7834-C51B-4369-AAFE-A2D0185784DC}" destId="{63955CB1-36E7-4B6F-B258-53E220521932}" srcOrd="2" destOrd="0" presId="urn:microsoft.com/office/officeart/2005/8/layout/arrow2"/>
    <dgm:cxn modelId="{09D9D895-2617-4A4C-8286-075C397E98B1}" type="presParOf" srcId="{DC9D7834-C51B-4369-AAFE-A2D0185784DC}" destId="{1024C05F-0547-4618-88E6-034D847932AA}" srcOrd="3" destOrd="0" presId="urn:microsoft.com/office/officeart/2005/8/layout/arrow2"/>
    <dgm:cxn modelId="{A5E761F3-C130-4D2B-ADF9-033A1F0C9076}" type="presParOf" srcId="{DC9D7834-C51B-4369-AAFE-A2D0185784DC}" destId="{AC667FE4-965F-46AC-B38C-E08F9AC031A0}" srcOrd="4" destOrd="0" presId="urn:microsoft.com/office/officeart/2005/8/layout/arrow2"/>
    <dgm:cxn modelId="{CCB3CEBA-00F3-4EE5-A0BE-5805EBC14F0F}" type="presParOf" srcId="{DC9D7834-C51B-4369-AAFE-A2D0185784DC}" destId="{120AABF4-6459-4545-9173-34872A32015C}" srcOrd="5" destOrd="0" presId="urn:microsoft.com/office/officeart/2005/8/layout/arrow2"/>
    <dgm:cxn modelId="{86FC1CE2-ABCF-4EBE-B5C3-33B897B3DCFB}" type="presParOf" srcId="{DC9D7834-C51B-4369-AAFE-A2D0185784DC}" destId="{A53256FF-744E-4C5D-9185-334CD89369F1}" srcOrd="6" destOrd="0" presId="urn:microsoft.com/office/officeart/2005/8/layout/arrow2"/>
    <dgm:cxn modelId="{48D2F2A3-CE9E-4106-B7C0-509795F57BEC}" type="presParOf" srcId="{DC9D7834-C51B-4369-AAFE-A2D0185784DC}" destId="{B9246778-DBBE-4C33-A0A7-0E7F0F936FDD}" srcOrd="7" destOrd="0" presId="urn:microsoft.com/office/officeart/2005/8/layout/arrow2"/>
    <dgm:cxn modelId="{26FBBDBC-D944-4F1B-8279-5F84DDC165BE}" type="presParOf" srcId="{DC9D7834-C51B-4369-AAFE-A2D0185784DC}" destId="{0A98AEC9-BA56-44BF-9934-3DA546E2343C}" srcOrd="8" destOrd="0" presId="urn:microsoft.com/office/officeart/2005/8/layout/arrow2"/>
    <dgm:cxn modelId="{CB00AE14-DE12-4750-930D-F0420DA538F2}" type="presParOf" srcId="{DC9D7834-C51B-4369-AAFE-A2D0185784DC}" destId="{DFC67A4D-3653-437B-89C6-A36CBA809B02}"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5FDEE9-7E95-9B4F-9AB3-16AD0FB6EA13}" type="doc">
      <dgm:prSet loTypeId="urn:microsoft.com/office/officeart/2005/8/layout/arrow2" loCatId="" qsTypeId="urn:microsoft.com/office/officeart/2005/8/quickstyle/simple4" qsCatId="simple" csTypeId="urn:microsoft.com/office/officeart/2005/8/colors/colorful1" csCatId="colorful" phldr="1"/>
      <dgm:spPr/>
    </dgm:pt>
    <dgm:pt modelId="{C1B24D4C-F419-274B-8BAA-E7417D1EEF3E}">
      <dgm:prSet phldrT="[Text]"/>
      <dgm:spPr/>
      <dgm:t>
        <a:bodyPr/>
        <a:lstStyle/>
        <a:p>
          <a:r>
            <a:rPr lang="en-US" dirty="0" smtClean="0"/>
            <a:t>1992/ 1996 – UNECE Water Convention</a:t>
          </a:r>
          <a:endParaRPr lang="en-US" dirty="0"/>
        </a:p>
      </dgm:t>
    </dgm:pt>
    <dgm:pt modelId="{798ECF9F-AED8-9742-AB91-1A384BD65E27}" type="parTrans" cxnId="{9EE7D569-6532-5244-AF15-0242BBA94698}">
      <dgm:prSet/>
      <dgm:spPr/>
      <dgm:t>
        <a:bodyPr/>
        <a:lstStyle/>
        <a:p>
          <a:endParaRPr lang="en-US"/>
        </a:p>
      </dgm:t>
    </dgm:pt>
    <dgm:pt modelId="{73F623E1-6E9E-C84A-8037-347F75D49039}" type="sibTrans" cxnId="{9EE7D569-6532-5244-AF15-0242BBA94698}">
      <dgm:prSet/>
      <dgm:spPr/>
      <dgm:t>
        <a:bodyPr/>
        <a:lstStyle/>
        <a:p>
          <a:endParaRPr lang="en-US"/>
        </a:p>
      </dgm:t>
    </dgm:pt>
    <dgm:pt modelId="{63BBD527-5AF8-604F-BC0D-5B9BB71F80D3}">
      <dgm:prSet phldrT="[Text]"/>
      <dgm:spPr/>
      <dgm:t>
        <a:bodyPr/>
        <a:lstStyle/>
        <a:p>
          <a:r>
            <a:rPr lang="en-US" dirty="0" smtClean="0"/>
            <a:t>1997 - UNWC</a:t>
          </a:r>
          <a:endParaRPr lang="en-US" dirty="0"/>
        </a:p>
      </dgm:t>
    </dgm:pt>
    <dgm:pt modelId="{EC853A4F-86A1-4145-9AD9-46339DB73A8F}" type="parTrans" cxnId="{5681499F-3B53-D043-A872-01F061655702}">
      <dgm:prSet/>
      <dgm:spPr/>
      <dgm:t>
        <a:bodyPr/>
        <a:lstStyle/>
        <a:p>
          <a:endParaRPr lang="en-US"/>
        </a:p>
      </dgm:t>
    </dgm:pt>
    <dgm:pt modelId="{102153C7-7427-F842-8B84-110C6EA8C303}" type="sibTrans" cxnId="{5681499F-3B53-D043-A872-01F061655702}">
      <dgm:prSet/>
      <dgm:spPr/>
      <dgm:t>
        <a:bodyPr/>
        <a:lstStyle/>
        <a:p>
          <a:endParaRPr lang="en-US"/>
        </a:p>
      </dgm:t>
    </dgm:pt>
    <dgm:pt modelId="{1873A6AC-BB73-DA4E-BA0A-3E7BE0787248}">
      <dgm:prSet phldrT="[Text]"/>
      <dgm:spPr/>
      <dgm:t>
        <a:bodyPr/>
        <a:lstStyle/>
        <a:p>
          <a:r>
            <a:rPr lang="en-US" dirty="0" smtClean="0"/>
            <a:t>2012 – UNECE Model Provisions</a:t>
          </a:r>
          <a:endParaRPr lang="en-US" dirty="0"/>
        </a:p>
      </dgm:t>
    </dgm:pt>
    <dgm:pt modelId="{99B98445-8B64-8A40-90BA-4C910EBA68CB}" type="parTrans" cxnId="{0140F015-0201-9C45-AD27-71D05483CBC5}">
      <dgm:prSet/>
      <dgm:spPr/>
      <dgm:t>
        <a:bodyPr/>
        <a:lstStyle/>
        <a:p>
          <a:endParaRPr lang="en-US"/>
        </a:p>
      </dgm:t>
    </dgm:pt>
    <dgm:pt modelId="{B7BC7D40-66C7-5B46-A64F-02732D4A3852}" type="sibTrans" cxnId="{0140F015-0201-9C45-AD27-71D05483CBC5}">
      <dgm:prSet/>
      <dgm:spPr/>
      <dgm:t>
        <a:bodyPr/>
        <a:lstStyle/>
        <a:p>
          <a:endParaRPr lang="en-US"/>
        </a:p>
      </dgm:t>
    </dgm:pt>
    <dgm:pt modelId="{6F307A89-E9A3-9146-9A95-79C964DAE84F}">
      <dgm:prSet phldrT="[Text]"/>
      <dgm:spPr/>
      <dgm:t>
        <a:bodyPr/>
        <a:lstStyle/>
        <a:p>
          <a:r>
            <a:rPr lang="en-US" dirty="0" smtClean="0"/>
            <a:t>2014 – UNWC Entry into force</a:t>
          </a:r>
          <a:endParaRPr lang="en-US" dirty="0"/>
        </a:p>
      </dgm:t>
    </dgm:pt>
    <dgm:pt modelId="{F37909CA-6301-D845-97AE-4E68B10798C0}" type="parTrans" cxnId="{60B69C9F-9DC9-4841-83E0-4181994073F7}">
      <dgm:prSet/>
      <dgm:spPr/>
      <dgm:t>
        <a:bodyPr/>
        <a:lstStyle/>
        <a:p>
          <a:endParaRPr lang="en-US"/>
        </a:p>
      </dgm:t>
    </dgm:pt>
    <dgm:pt modelId="{9281062F-BF15-E248-9794-7A59C0E581E2}" type="sibTrans" cxnId="{60B69C9F-9DC9-4841-83E0-4181994073F7}">
      <dgm:prSet/>
      <dgm:spPr/>
      <dgm:t>
        <a:bodyPr/>
        <a:lstStyle/>
        <a:p>
          <a:endParaRPr lang="en-US"/>
        </a:p>
      </dgm:t>
    </dgm:pt>
    <dgm:pt modelId="{54808DF9-5755-4951-BC04-F618FECB6223}">
      <dgm:prSet phldrT="[Text]"/>
      <dgm:spPr/>
      <dgm:t>
        <a:bodyPr/>
        <a:lstStyle/>
        <a:p>
          <a:r>
            <a:rPr lang="en-US" dirty="0" smtClean="0"/>
            <a:t>2016 – UNECE Water Convention “goes global”</a:t>
          </a:r>
          <a:endParaRPr lang="en-US" dirty="0"/>
        </a:p>
      </dgm:t>
    </dgm:pt>
    <dgm:pt modelId="{27B44A80-33AA-45A4-B75F-55A6483E8495}" type="parTrans" cxnId="{EA170F4A-99BE-45BF-9F86-AE3458A25058}">
      <dgm:prSet/>
      <dgm:spPr/>
      <dgm:t>
        <a:bodyPr/>
        <a:lstStyle/>
        <a:p>
          <a:endParaRPr lang="en-GB"/>
        </a:p>
      </dgm:t>
    </dgm:pt>
    <dgm:pt modelId="{4FA0FB27-E4D3-4F44-8AFC-C6885517F2A1}" type="sibTrans" cxnId="{EA170F4A-99BE-45BF-9F86-AE3458A25058}">
      <dgm:prSet/>
      <dgm:spPr/>
      <dgm:t>
        <a:bodyPr/>
        <a:lstStyle/>
        <a:p>
          <a:endParaRPr lang="en-GB"/>
        </a:p>
      </dgm:t>
    </dgm:pt>
    <dgm:pt modelId="{8CB9D13A-0566-0D4E-BBEE-B825BFBE9169}" type="pres">
      <dgm:prSet presAssocID="{7B5FDEE9-7E95-9B4F-9AB3-16AD0FB6EA13}" presName="arrowDiagram" presStyleCnt="0">
        <dgm:presLayoutVars>
          <dgm:chMax val="5"/>
          <dgm:dir/>
          <dgm:resizeHandles val="exact"/>
        </dgm:presLayoutVars>
      </dgm:prSet>
      <dgm:spPr/>
    </dgm:pt>
    <dgm:pt modelId="{1B4489EC-9F56-BC4D-8C9D-A91F9974BF5A}" type="pres">
      <dgm:prSet presAssocID="{7B5FDEE9-7E95-9B4F-9AB3-16AD0FB6EA13}" presName="arrow" presStyleLbl="bgShp" presStyleIdx="0" presStyleCnt="1" custLinFactNeighborY="976"/>
      <dgm:spPr/>
    </dgm:pt>
    <dgm:pt modelId="{A6EF07DE-3099-4CB6-BBCF-49A437C30794}" type="pres">
      <dgm:prSet presAssocID="{7B5FDEE9-7E95-9B4F-9AB3-16AD0FB6EA13}" presName="arrowDiagram5" presStyleCnt="0"/>
      <dgm:spPr/>
    </dgm:pt>
    <dgm:pt modelId="{118BD2FA-795C-4F75-A8DF-CAC4BEB31C47}" type="pres">
      <dgm:prSet presAssocID="{C1B24D4C-F419-274B-8BAA-E7417D1EEF3E}" presName="bullet5a" presStyleLbl="node1" presStyleIdx="0" presStyleCnt="5"/>
      <dgm:spPr/>
    </dgm:pt>
    <dgm:pt modelId="{B6A2CED2-7DBD-4F61-9217-AAC2B181A9CB}" type="pres">
      <dgm:prSet presAssocID="{C1B24D4C-F419-274B-8BAA-E7417D1EEF3E}" presName="textBox5a" presStyleLbl="revTx" presStyleIdx="0" presStyleCnt="5">
        <dgm:presLayoutVars>
          <dgm:bulletEnabled val="1"/>
        </dgm:presLayoutVars>
      </dgm:prSet>
      <dgm:spPr/>
      <dgm:t>
        <a:bodyPr/>
        <a:lstStyle/>
        <a:p>
          <a:endParaRPr lang="en-GB"/>
        </a:p>
      </dgm:t>
    </dgm:pt>
    <dgm:pt modelId="{1EE9E3FA-A3FE-4C05-B12E-A765A2C93C4E}" type="pres">
      <dgm:prSet presAssocID="{63BBD527-5AF8-604F-BC0D-5B9BB71F80D3}" presName="bullet5b" presStyleLbl="node1" presStyleIdx="1" presStyleCnt="5"/>
      <dgm:spPr/>
    </dgm:pt>
    <dgm:pt modelId="{01E880D3-CAA5-4840-BDD8-2C4F16D655E1}" type="pres">
      <dgm:prSet presAssocID="{63BBD527-5AF8-604F-BC0D-5B9BB71F80D3}" presName="textBox5b" presStyleLbl="revTx" presStyleIdx="1" presStyleCnt="5">
        <dgm:presLayoutVars>
          <dgm:bulletEnabled val="1"/>
        </dgm:presLayoutVars>
      </dgm:prSet>
      <dgm:spPr/>
      <dgm:t>
        <a:bodyPr/>
        <a:lstStyle/>
        <a:p>
          <a:endParaRPr lang="en-GB"/>
        </a:p>
      </dgm:t>
    </dgm:pt>
    <dgm:pt modelId="{3676F071-AA45-47D7-B9BA-E28BEB2FF268}" type="pres">
      <dgm:prSet presAssocID="{1873A6AC-BB73-DA4E-BA0A-3E7BE0787248}" presName="bullet5c" presStyleLbl="node1" presStyleIdx="2" presStyleCnt="5"/>
      <dgm:spPr/>
    </dgm:pt>
    <dgm:pt modelId="{79ED8ED0-4D7D-4C87-A3CC-89F6A7338AE5}" type="pres">
      <dgm:prSet presAssocID="{1873A6AC-BB73-DA4E-BA0A-3E7BE0787248}" presName="textBox5c" presStyleLbl="revTx" presStyleIdx="2" presStyleCnt="5">
        <dgm:presLayoutVars>
          <dgm:bulletEnabled val="1"/>
        </dgm:presLayoutVars>
      </dgm:prSet>
      <dgm:spPr/>
      <dgm:t>
        <a:bodyPr/>
        <a:lstStyle/>
        <a:p>
          <a:endParaRPr lang="en-GB"/>
        </a:p>
      </dgm:t>
    </dgm:pt>
    <dgm:pt modelId="{2A473369-BEB3-4BA1-A1A8-DB646679BB84}" type="pres">
      <dgm:prSet presAssocID="{6F307A89-E9A3-9146-9A95-79C964DAE84F}" presName="bullet5d" presStyleLbl="node1" presStyleIdx="3" presStyleCnt="5"/>
      <dgm:spPr/>
    </dgm:pt>
    <dgm:pt modelId="{8CB754AA-4142-4C65-BF68-79CCCCCCAD33}" type="pres">
      <dgm:prSet presAssocID="{6F307A89-E9A3-9146-9A95-79C964DAE84F}" presName="textBox5d" presStyleLbl="revTx" presStyleIdx="3" presStyleCnt="5">
        <dgm:presLayoutVars>
          <dgm:bulletEnabled val="1"/>
        </dgm:presLayoutVars>
      </dgm:prSet>
      <dgm:spPr/>
      <dgm:t>
        <a:bodyPr/>
        <a:lstStyle/>
        <a:p>
          <a:endParaRPr lang="en-GB"/>
        </a:p>
      </dgm:t>
    </dgm:pt>
    <dgm:pt modelId="{9BB83FD5-683D-44FF-9CAE-F34E46701653}" type="pres">
      <dgm:prSet presAssocID="{54808DF9-5755-4951-BC04-F618FECB6223}" presName="bullet5e" presStyleLbl="node1" presStyleIdx="4" presStyleCnt="5"/>
      <dgm:spPr/>
    </dgm:pt>
    <dgm:pt modelId="{530BFEFA-CE68-4408-9F1C-469602C84119}" type="pres">
      <dgm:prSet presAssocID="{54808DF9-5755-4951-BC04-F618FECB6223}" presName="textBox5e" presStyleLbl="revTx" presStyleIdx="4" presStyleCnt="5">
        <dgm:presLayoutVars>
          <dgm:bulletEnabled val="1"/>
        </dgm:presLayoutVars>
      </dgm:prSet>
      <dgm:spPr/>
      <dgm:t>
        <a:bodyPr/>
        <a:lstStyle/>
        <a:p>
          <a:endParaRPr lang="en-GB"/>
        </a:p>
      </dgm:t>
    </dgm:pt>
  </dgm:ptLst>
  <dgm:cxnLst>
    <dgm:cxn modelId="{6ECB4375-A36D-4AA5-AA5D-117F9CF8BF4F}" type="presOf" srcId="{6F307A89-E9A3-9146-9A95-79C964DAE84F}" destId="{8CB754AA-4142-4C65-BF68-79CCCCCCAD33}" srcOrd="0" destOrd="0" presId="urn:microsoft.com/office/officeart/2005/8/layout/arrow2"/>
    <dgm:cxn modelId="{0140F015-0201-9C45-AD27-71D05483CBC5}" srcId="{7B5FDEE9-7E95-9B4F-9AB3-16AD0FB6EA13}" destId="{1873A6AC-BB73-DA4E-BA0A-3E7BE0787248}" srcOrd="2" destOrd="0" parTransId="{99B98445-8B64-8A40-90BA-4C910EBA68CB}" sibTransId="{B7BC7D40-66C7-5B46-A64F-02732D4A3852}"/>
    <dgm:cxn modelId="{5681499F-3B53-D043-A872-01F061655702}" srcId="{7B5FDEE9-7E95-9B4F-9AB3-16AD0FB6EA13}" destId="{63BBD527-5AF8-604F-BC0D-5B9BB71F80D3}" srcOrd="1" destOrd="0" parTransId="{EC853A4F-86A1-4145-9AD9-46339DB73A8F}" sibTransId="{102153C7-7427-F842-8B84-110C6EA8C303}"/>
    <dgm:cxn modelId="{0D580B2D-4E68-4261-925A-500FADD493E1}" type="presOf" srcId="{54808DF9-5755-4951-BC04-F618FECB6223}" destId="{530BFEFA-CE68-4408-9F1C-469602C84119}" srcOrd="0" destOrd="0" presId="urn:microsoft.com/office/officeart/2005/8/layout/arrow2"/>
    <dgm:cxn modelId="{1F805F9D-E084-4F73-A906-F1D4F5B4CBE1}" type="presOf" srcId="{7B5FDEE9-7E95-9B4F-9AB3-16AD0FB6EA13}" destId="{8CB9D13A-0566-0D4E-BBEE-B825BFBE9169}" srcOrd="0" destOrd="0" presId="urn:microsoft.com/office/officeart/2005/8/layout/arrow2"/>
    <dgm:cxn modelId="{89AA5DC1-86A4-4E02-8009-3F475C84ACC2}" type="presOf" srcId="{63BBD527-5AF8-604F-BC0D-5B9BB71F80D3}" destId="{01E880D3-CAA5-4840-BDD8-2C4F16D655E1}" srcOrd="0" destOrd="0" presId="urn:microsoft.com/office/officeart/2005/8/layout/arrow2"/>
    <dgm:cxn modelId="{60B69C9F-9DC9-4841-83E0-4181994073F7}" srcId="{7B5FDEE9-7E95-9B4F-9AB3-16AD0FB6EA13}" destId="{6F307A89-E9A3-9146-9A95-79C964DAE84F}" srcOrd="3" destOrd="0" parTransId="{F37909CA-6301-D845-97AE-4E68B10798C0}" sibTransId="{9281062F-BF15-E248-9794-7A59C0E581E2}"/>
    <dgm:cxn modelId="{9EE7D569-6532-5244-AF15-0242BBA94698}" srcId="{7B5FDEE9-7E95-9B4F-9AB3-16AD0FB6EA13}" destId="{C1B24D4C-F419-274B-8BAA-E7417D1EEF3E}" srcOrd="0" destOrd="0" parTransId="{798ECF9F-AED8-9742-AB91-1A384BD65E27}" sibTransId="{73F623E1-6E9E-C84A-8037-347F75D49039}"/>
    <dgm:cxn modelId="{EA170F4A-99BE-45BF-9F86-AE3458A25058}" srcId="{7B5FDEE9-7E95-9B4F-9AB3-16AD0FB6EA13}" destId="{54808DF9-5755-4951-BC04-F618FECB6223}" srcOrd="4" destOrd="0" parTransId="{27B44A80-33AA-45A4-B75F-55A6483E8495}" sibTransId="{4FA0FB27-E4D3-4F44-8AFC-C6885517F2A1}"/>
    <dgm:cxn modelId="{042DA37A-616C-449C-8B49-B24EDA6F4E29}" type="presOf" srcId="{C1B24D4C-F419-274B-8BAA-E7417D1EEF3E}" destId="{B6A2CED2-7DBD-4F61-9217-AAC2B181A9CB}" srcOrd="0" destOrd="0" presId="urn:microsoft.com/office/officeart/2005/8/layout/arrow2"/>
    <dgm:cxn modelId="{D00AB482-C5A1-4E18-AC6B-957C81C15B16}" type="presOf" srcId="{1873A6AC-BB73-DA4E-BA0A-3E7BE0787248}" destId="{79ED8ED0-4D7D-4C87-A3CC-89F6A7338AE5}" srcOrd="0" destOrd="0" presId="urn:microsoft.com/office/officeart/2005/8/layout/arrow2"/>
    <dgm:cxn modelId="{5A2D13CF-42AF-4785-8FBB-086F8C17B9C2}" type="presParOf" srcId="{8CB9D13A-0566-0D4E-BBEE-B825BFBE9169}" destId="{1B4489EC-9F56-BC4D-8C9D-A91F9974BF5A}" srcOrd="0" destOrd="0" presId="urn:microsoft.com/office/officeart/2005/8/layout/arrow2"/>
    <dgm:cxn modelId="{34E060AA-6CBC-47AB-A115-E815E3C14AD4}" type="presParOf" srcId="{8CB9D13A-0566-0D4E-BBEE-B825BFBE9169}" destId="{A6EF07DE-3099-4CB6-BBCF-49A437C30794}" srcOrd="1" destOrd="0" presId="urn:microsoft.com/office/officeart/2005/8/layout/arrow2"/>
    <dgm:cxn modelId="{9AE449EA-140F-4743-9F7A-61F86E31CC61}" type="presParOf" srcId="{A6EF07DE-3099-4CB6-BBCF-49A437C30794}" destId="{118BD2FA-795C-4F75-A8DF-CAC4BEB31C47}" srcOrd="0" destOrd="0" presId="urn:microsoft.com/office/officeart/2005/8/layout/arrow2"/>
    <dgm:cxn modelId="{D18986D4-0D05-4CB7-A4C5-D380B61943AA}" type="presParOf" srcId="{A6EF07DE-3099-4CB6-BBCF-49A437C30794}" destId="{B6A2CED2-7DBD-4F61-9217-AAC2B181A9CB}" srcOrd="1" destOrd="0" presId="urn:microsoft.com/office/officeart/2005/8/layout/arrow2"/>
    <dgm:cxn modelId="{33902AFD-6943-475A-94E5-BB06123BDEDE}" type="presParOf" srcId="{A6EF07DE-3099-4CB6-BBCF-49A437C30794}" destId="{1EE9E3FA-A3FE-4C05-B12E-A765A2C93C4E}" srcOrd="2" destOrd="0" presId="urn:microsoft.com/office/officeart/2005/8/layout/arrow2"/>
    <dgm:cxn modelId="{43D76316-2A76-4A09-A9EF-60281F264082}" type="presParOf" srcId="{A6EF07DE-3099-4CB6-BBCF-49A437C30794}" destId="{01E880D3-CAA5-4840-BDD8-2C4F16D655E1}" srcOrd="3" destOrd="0" presId="urn:microsoft.com/office/officeart/2005/8/layout/arrow2"/>
    <dgm:cxn modelId="{25FBB831-F949-4FA2-A950-86419710904F}" type="presParOf" srcId="{A6EF07DE-3099-4CB6-BBCF-49A437C30794}" destId="{3676F071-AA45-47D7-B9BA-E28BEB2FF268}" srcOrd="4" destOrd="0" presId="urn:microsoft.com/office/officeart/2005/8/layout/arrow2"/>
    <dgm:cxn modelId="{283E764E-AC76-4AB4-9163-394035219DC4}" type="presParOf" srcId="{A6EF07DE-3099-4CB6-BBCF-49A437C30794}" destId="{79ED8ED0-4D7D-4C87-A3CC-89F6A7338AE5}" srcOrd="5" destOrd="0" presId="urn:microsoft.com/office/officeart/2005/8/layout/arrow2"/>
    <dgm:cxn modelId="{5B9F45F7-82BF-47A8-B72D-A1A67087D47B}" type="presParOf" srcId="{A6EF07DE-3099-4CB6-BBCF-49A437C30794}" destId="{2A473369-BEB3-4BA1-A1A8-DB646679BB84}" srcOrd="6" destOrd="0" presId="urn:microsoft.com/office/officeart/2005/8/layout/arrow2"/>
    <dgm:cxn modelId="{F68C5C49-039A-4EDF-BA65-FC84B6740C8F}" type="presParOf" srcId="{A6EF07DE-3099-4CB6-BBCF-49A437C30794}" destId="{8CB754AA-4142-4C65-BF68-79CCCCCCAD33}" srcOrd="7" destOrd="0" presId="urn:microsoft.com/office/officeart/2005/8/layout/arrow2"/>
    <dgm:cxn modelId="{44A0AE8E-2657-48C0-BC46-7ED358A2745B}" type="presParOf" srcId="{A6EF07DE-3099-4CB6-BBCF-49A437C30794}" destId="{9BB83FD5-683D-44FF-9CAE-F34E46701653}" srcOrd="8" destOrd="0" presId="urn:microsoft.com/office/officeart/2005/8/layout/arrow2"/>
    <dgm:cxn modelId="{DD04C2D8-65D1-488E-8F77-BF5617A9367F}" type="presParOf" srcId="{A6EF07DE-3099-4CB6-BBCF-49A437C30794}" destId="{530BFEFA-CE68-4408-9F1C-469602C84119}"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5AEC9D-A2D6-D04F-8CB5-59E03C4B2E12}" type="doc">
      <dgm:prSet loTypeId="urn:microsoft.com/office/officeart/2005/8/layout/venn1" loCatId="" qsTypeId="urn:microsoft.com/office/officeart/2005/8/quickstyle/simple4" qsCatId="simple" csTypeId="urn:microsoft.com/office/officeart/2005/8/colors/colorful1" csCatId="colorful" phldr="1"/>
      <dgm:spPr/>
    </dgm:pt>
    <dgm:pt modelId="{68343841-3DAF-7C4B-BC98-AF5B22F9C3EE}">
      <dgm:prSet phldrT="[Text]"/>
      <dgm:spPr/>
      <dgm:t>
        <a:bodyPr/>
        <a:lstStyle/>
        <a:p>
          <a:r>
            <a:rPr lang="en-US" dirty="0" smtClean="0"/>
            <a:t>UNWC</a:t>
          </a:r>
          <a:endParaRPr lang="en-US" dirty="0"/>
        </a:p>
      </dgm:t>
    </dgm:pt>
    <dgm:pt modelId="{0E9EB4A7-B88B-5D4F-B538-1E1C561D5C9D}" type="parTrans" cxnId="{362440B1-2E7A-2542-89A1-0BD52D678612}">
      <dgm:prSet/>
      <dgm:spPr/>
      <dgm:t>
        <a:bodyPr/>
        <a:lstStyle/>
        <a:p>
          <a:endParaRPr lang="en-US"/>
        </a:p>
      </dgm:t>
    </dgm:pt>
    <dgm:pt modelId="{FF665319-7239-AF47-99A6-219C248E42C8}" type="sibTrans" cxnId="{362440B1-2E7A-2542-89A1-0BD52D678612}">
      <dgm:prSet/>
      <dgm:spPr/>
      <dgm:t>
        <a:bodyPr/>
        <a:lstStyle/>
        <a:p>
          <a:endParaRPr lang="en-US"/>
        </a:p>
      </dgm:t>
    </dgm:pt>
    <dgm:pt modelId="{B05CC035-405F-2246-AED8-AE0F57973932}">
      <dgm:prSet phldrT="[Text]"/>
      <dgm:spPr/>
      <dgm:t>
        <a:bodyPr/>
        <a:lstStyle/>
        <a:p>
          <a:r>
            <a:rPr lang="en-US" dirty="0" smtClean="0"/>
            <a:t>Draft Articles</a:t>
          </a:r>
          <a:endParaRPr lang="en-US" dirty="0"/>
        </a:p>
      </dgm:t>
    </dgm:pt>
    <dgm:pt modelId="{3F505658-F592-B647-A693-B2AEE40A925B}" type="parTrans" cxnId="{586F464B-F01C-2C4A-918F-79D2077FDD1F}">
      <dgm:prSet/>
      <dgm:spPr/>
      <dgm:t>
        <a:bodyPr/>
        <a:lstStyle/>
        <a:p>
          <a:endParaRPr lang="en-US"/>
        </a:p>
      </dgm:t>
    </dgm:pt>
    <dgm:pt modelId="{9EE86B68-2289-AE4B-A05E-305CB021F474}" type="sibTrans" cxnId="{586F464B-F01C-2C4A-918F-79D2077FDD1F}">
      <dgm:prSet/>
      <dgm:spPr/>
      <dgm:t>
        <a:bodyPr/>
        <a:lstStyle/>
        <a:p>
          <a:endParaRPr lang="en-US"/>
        </a:p>
      </dgm:t>
    </dgm:pt>
    <dgm:pt modelId="{E6607501-E108-4946-9E91-342EE264429C}">
      <dgm:prSet phldrT="[Text]"/>
      <dgm:spPr/>
      <dgm:t>
        <a:bodyPr/>
        <a:lstStyle/>
        <a:p>
          <a:r>
            <a:rPr lang="en-US" dirty="0" smtClean="0"/>
            <a:t>UNECE Water Convention</a:t>
          </a:r>
          <a:endParaRPr lang="en-US" dirty="0"/>
        </a:p>
      </dgm:t>
    </dgm:pt>
    <dgm:pt modelId="{C79D8888-1581-334E-A59F-DB4653FA45C3}" type="parTrans" cxnId="{5CE16192-F7DF-8A4A-A9BA-5F044AB54385}">
      <dgm:prSet/>
      <dgm:spPr/>
      <dgm:t>
        <a:bodyPr/>
        <a:lstStyle/>
        <a:p>
          <a:endParaRPr lang="en-US"/>
        </a:p>
      </dgm:t>
    </dgm:pt>
    <dgm:pt modelId="{260F2269-07DA-EF40-B359-255FE5D4A803}" type="sibTrans" cxnId="{5CE16192-F7DF-8A4A-A9BA-5F044AB54385}">
      <dgm:prSet/>
      <dgm:spPr/>
      <dgm:t>
        <a:bodyPr/>
        <a:lstStyle/>
        <a:p>
          <a:endParaRPr lang="en-US"/>
        </a:p>
      </dgm:t>
    </dgm:pt>
    <dgm:pt modelId="{86A3F5F0-5B9A-954C-B759-C28623054F96}">
      <dgm:prSet phldrT="[Text]"/>
      <dgm:spPr/>
      <dgm:t>
        <a:bodyPr/>
        <a:lstStyle/>
        <a:p>
          <a:r>
            <a:rPr lang="en-US" dirty="0" smtClean="0"/>
            <a:t>Model Provisions</a:t>
          </a:r>
          <a:endParaRPr lang="en-US" dirty="0"/>
        </a:p>
      </dgm:t>
    </dgm:pt>
    <dgm:pt modelId="{514F46C8-D9D1-1B4A-B90B-C556123BFE83}" type="parTrans" cxnId="{8A4543D6-1428-A540-B082-8E90400C9821}">
      <dgm:prSet/>
      <dgm:spPr/>
      <dgm:t>
        <a:bodyPr/>
        <a:lstStyle/>
        <a:p>
          <a:endParaRPr lang="en-US"/>
        </a:p>
      </dgm:t>
    </dgm:pt>
    <dgm:pt modelId="{A97E3AA3-5303-6143-8057-14950575B865}" type="sibTrans" cxnId="{8A4543D6-1428-A540-B082-8E90400C9821}">
      <dgm:prSet/>
      <dgm:spPr/>
      <dgm:t>
        <a:bodyPr/>
        <a:lstStyle/>
        <a:p>
          <a:endParaRPr lang="en-US"/>
        </a:p>
      </dgm:t>
    </dgm:pt>
    <dgm:pt modelId="{F509418A-8ED6-E942-83FE-E2667ACAAA35}" type="pres">
      <dgm:prSet presAssocID="{FC5AEC9D-A2D6-D04F-8CB5-59E03C4B2E12}" presName="compositeShape" presStyleCnt="0">
        <dgm:presLayoutVars>
          <dgm:chMax val="7"/>
          <dgm:dir/>
          <dgm:resizeHandles val="exact"/>
        </dgm:presLayoutVars>
      </dgm:prSet>
      <dgm:spPr/>
    </dgm:pt>
    <dgm:pt modelId="{E48E0496-A7F3-C847-9F23-38FCF10D3F1E}" type="pres">
      <dgm:prSet presAssocID="{68343841-3DAF-7C4B-BC98-AF5B22F9C3EE}" presName="circ1" presStyleLbl="vennNode1" presStyleIdx="0" presStyleCnt="4"/>
      <dgm:spPr/>
      <dgm:t>
        <a:bodyPr/>
        <a:lstStyle/>
        <a:p>
          <a:endParaRPr lang="en-US"/>
        </a:p>
      </dgm:t>
    </dgm:pt>
    <dgm:pt modelId="{D96037A0-2EA5-C549-B7AE-1124BB6388F5}" type="pres">
      <dgm:prSet presAssocID="{68343841-3DAF-7C4B-BC98-AF5B22F9C3EE}" presName="circ1Tx" presStyleLbl="revTx" presStyleIdx="0" presStyleCnt="0">
        <dgm:presLayoutVars>
          <dgm:chMax val="0"/>
          <dgm:chPref val="0"/>
          <dgm:bulletEnabled val="1"/>
        </dgm:presLayoutVars>
      </dgm:prSet>
      <dgm:spPr/>
      <dgm:t>
        <a:bodyPr/>
        <a:lstStyle/>
        <a:p>
          <a:endParaRPr lang="en-US"/>
        </a:p>
      </dgm:t>
    </dgm:pt>
    <dgm:pt modelId="{7C7939EE-57B7-674E-A944-C2463C6BA3CC}" type="pres">
      <dgm:prSet presAssocID="{B05CC035-405F-2246-AED8-AE0F57973932}" presName="circ2" presStyleLbl="vennNode1" presStyleIdx="1" presStyleCnt="4" custLinFactNeighborX="21805" custLinFactNeighborY="-16040"/>
      <dgm:spPr/>
      <dgm:t>
        <a:bodyPr/>
        <a:lstStyle/>
        <a:p>
          <a:endParaRPr lang="en-US"/>
        </a:p>
      </dgm:t>
    </dgm:pt>
    <dgm:pt modelId="{7B7FCF7C-0991-AB43-9D76-DC37F4DEF553}" type="pres">
      <dgm:prSet presAssocID="{B05CC035-405F-2246-AED8-AE0F57973932}" presName="circ2Tx" presStyleLbl="revTx" presStyleIdx="0" presStyleCnt="0">
        <dgm:presLayoutVars>
          <dgm:chMax val="0"/>
          <dgm:chPref val="0"/>
          <dgm:bulletEnabled val="1"/>
        </dgm:presLayoutVars>
      </dgm:prSet>
      <dgm:spPr/>
      <dgm:t>
        <a:bodyPr/>
        <a:lstStyle/>
        <a:p>
          <a:endParaRPr lang="en-US"/>
        </a:p>
      </dgm:t>
    </dgm:pt>
    <dgm:pt modelId="{2478D5AB-1E1D-3244-8A3B-3D2CF7A56428}" type="pres">
      <dgm:prSet presAssocID="{E6607501-E108-4946-9E91-342EE264429C}" presName="circ3" presStyleLbl="vennNode1" presStyleIdx="2" presStyleCnt="4" custLinFactNeighborX="-35964" custLinFactNeighborY="-16040"/>
      <dgm:spPr/>
      <dgm:t>
        <a:bodyPr/>
        <a:lstStyle/>
        <a:p>
          <a:endParaRPr lang="en-US"/>
        </a:p>
      </dgm:t>
    </dgm:pt>
    <dgm:pt modelId="{EC45B0B4-33EB-244E-A964-A3CB113D9C46}" type="pres">
      <dgm:prSet presAssocID="{E6607501-E108-4946-9E91-342EE264429C}" presName="circ3Tx" presStyleLbl="revTx" presStyleIdx="0" presStyleCnt="0">
        <dgm:presLayoutVars>
          <dgm:chMax val="0"/>
          <dgm:chPref val="0"/>
          <dgm:bulletEnabled val="1"/>
        </dgm:presLayoutVars>
      </dgm:prSet>
      <dgm:spPr/>
      <dgm:t>
        <a:bodyPr/>
        <a:lstStyle/>
        <a:p>
          <a:endParaRPr lang="en-US"/>
        </a:p>
      </dgm:t>
    </dgm:pt>
    <dgm:pt modelId="{1B8FB0EA-0FC2-2E46-B51F-E5E65892B75A}" type="pres">
      <dgm:prSet presAssocID="{86A3F5F0-5B9A-954C-B759-C28623054F96}" presName="circ4" presStyleLbl="vennNode1" presStyleIdx="3" presStyleCnt="4" custLinFactNeighborX="96518" custLinFactNeighborY="30302"/>
      <dgm:spPr/>
      <dgm:t>
        <a:bodyPr/>
        <a:lstStyle/>
        <a:p>
          <a:endParaRPr lang="en-US"/>
        </a:p>
      </dgm:t>
    </dgm:pt>
    <dgm:pt modelId="{03B46A33-E06B-0E44-BE10-0952AB89FA39}" type="pres">
      <dgm:prSet presAssocID="{86A3F5F0-5B9A-954C-B759-C28623054F96}" presName="circ4Tx" presStyleLbl="revTx" presStyleIdx="0" presStyleCnt="0">
        <dgm:presLayoutVars>
          <dgm:chMax val="0"/>
          <dgm:chPref val="0"/>
          <dgm:bulletEnabled val="1"/>
        </dgm:presLayoutVars>
      </dgm:prSet>
      <dgm:spPr/>
      <dgm:t>
        <a:bodyPr/>
        <a:lstStyle/>
        <a:p>
          <a:endParaRPr lang="en-US"/>
        </a:p>
      </dgm:t>
    </dgm:pt>
  </dgm:ptLst>
  <dgm:cxnLst>
    <dgm:cxn modelId="{222F87E1-31FC-4878-912A-776C31E397D2}" type="presOf" srcId="{E6607501-E108-4946-9E91-342EE264429C}" destId="{EC45B0B4-33EB-244E-A964-A3CB113D9C46}" srcOrd="1" destOrd="0" presId="urn:microsoft.com/office/officeart/2005/8/layout/venn1"/>
    <dgm:cxn modelId="{8E39F61B-E3B7-4B06-A60F-7289B169F3E2}" type="presOf" srcId="{68343841-3DAF-7C4B-BC98-AF5B22F9C3EE}" destId="{D96037A0-2EA5-C549-B7AE-1124BB6388F5}" srcOrd="1" destOrd="0" presId="urn:microsoft.com/office/officeart/2005/8/layout/venn1"/>
    <dgm:cxn modelId="{81EC5D6E-F8A6-4482-B1A3-ACEA965F23CD}" type="presOf" srcId="{B05CC035-405F-2246-AED8-AE0F57973932}" destId="{7C7939EE-57B7-674E-A944-C2463C6BA3CC}" srcOrd="0" destOrd="0" presId="urn:microsoft.com/office/officeart/2005/8/layout/venn1"/>
    <dgm:cxn modelId="{B796607A-302D-4E0D-B376-471042C362D6}" type="presOf" srcId="{86A3F5F0-5B9A-954C-B759-C28623054F96}" destId="{03B46A33-E06B-0E44-BE10-0952AB89FA39}" srcOrd="1" destOrd="0" presId="urn:microsoft.com/office/officeart/2005/8/layout/venn1"/>
    <dgm:cxn modelId="{7CDE1E30-E737-4E28-90B9-9E33616EFE23}" type="presOf" srcId="{68343841-3DAF-7C4B-BC98-AF5B22F9C3EE}" destId="{E48E0496-A7F3-C847-9F23-38FCF10D3F1E}" srcOrd="0" destOrd="0" presId="urn:microsoft.com/office/officeart/2005/8/layout/venn1"/>
    <dgm:cxn modelId="{F8E475F5-4CC5-4FB6-B55A-CAF3A6A3E15C}" type="presOf" srcId="{E6607501-E108-4946-9E91-342EE264429C}" destId="{2478D5AB-1E1D-3244-8A3B-3D2CF7A56428}" srcOrd="0" destOrd="0" presId="urn:microsoft.com/office/officeart/2005/8/layout/venn1"/>
    <dgm:cxn modelId="{362440B1-2E7A-2542-89A1-0BD52D678612}" srcId="{FC5AEC9D-A2D6-D04F-8CB5-59E03C4B2E12}" destId="{68343841-3DAF-7C4B-BC98-AF5B22F9C3EE}" srcOrd="0" destOrd="0" parTransId="{0E9EB4A7-B88B-5D4F-B538-1E1C561D5C9D}" sibTransId="{FF665319-7239-AF47-99A6-219C248E42C8}"/>
    <dgm:cxn modelId="{586F464B-F01C-2C4A-918F-79D2077FDD1F}" srcId="{FC5AEC9D-A2D6-D04F-8CB5-59E03C4B2E12}" destId="{B05CC035-405F-2246-AED8-AE0F57973932}" srcOrd="1" destOrd="0" parTransId="{3F505658-F592-B647-A693-B2AEE40A925B}" sibTransId="{9EE86B68-2289-AE4B-A05E-305CB021F474}"/>
    <dgm:cxn modelId="{D4582035-7611-4FF5-AB3B-8764BF0AA6BC}" type="presOf" srcId="{86A3F5F0-5B9A-954C-B759-C28623054F96}" destId="{1B8FB0EA-0FC2-2E46-B51F-E5E65892B75A}" srcOrd="0" destOrd="0" presId="urn:microsoft.com/office/officeart/2005/8/layout/venn1"/>
    <dgm:cxn modelId="{D9152B2B-64D9-4F5B-9077-3B1FD13EE23A}" type="presOf" srcId="{B05CC035-405F-2246-AED8-AE0F57973932}" destId="{7B7FCF7C-0991-AB43-9D76-DC37F4DEF553}" srcOrd="1" destOrd="0" presId="urn:microsoft.com/office/officeart/2005/8/layout/venn1"/>
    <dgm:cxn modelId="{8A4543D6-1428-A540-B082-8E90400C9821}" srcId="{FC5AEC9D-A2D6-D04F-8CB5-59E03C4B2E12}" destId="{86A3F5F0-5B9A-954C-B759-C28623054F96}" srcOrd="3" destOrd="0" parTransId="{514F46C8-D9D1-1B4A-B90B-C556123BFE83}" sibTransId="{A97E3AA3-5303-6143-8057-14950575B865}"/>
    <dgm:cxn modelId="{19A618D7-C25B-405C-997D-3B8563F1A74F}" type="presOf" srcId="{FC5AEC9D-A2D6-D04F-8CB5-59E03C4B2E12}" destId="{F509418A-8ED6-E942-83FE-E2667ACAAA35}" srcOrd="0" destOrd="0" presId="urn:microsoft.com/office/officeart/2005/8/layout/venn1"/>
    <dgm:cxn modelId="{5CE16192-F7DF-8A4A-A9BA-5F044AB54385}" srcId="{FC5AEC9D-A2D6-D04F-8CB5-59E03C4B2E12}" destId="{E6607501-E108-4946-9E91-342EE264429C}" srcOrd="2" destOrd="0" parTransId="{C79D8888-1581-334E-A59F-DB4653FA45C3}" sibTransId="{260F2269-07DA-EF40-B359-255FE5D4A803}"/>
    <dgm:cxn modelId="{FBFEF5A7-0072-4832-953F-852CA9FB40D0}" type="presParOf" srcId="{F509418A-8ED6-E942-83FE-E2667ACAAA35}" destId="{E48E0496-A7F3-C847-9F23-38FCF10D3F1E}" srcOrd="0" destOrd="0" presId="urn:microsoft.com/office/officeart/2005/8/layout/venn1"/>
    <dgm:cxn modelId="{8F2987FD-F240-4583-B339-60961C2828E7}" type="presParOf" srcId="{F509418A-8ED6-E942-83FE-E2667ACAAA35}" destId="{D96037A0-2EA5-C549-B7AE-1124BB6388F5}" srcOrd="1" destOrd="0" presId="urn:microsoft.com/office/officeart/2005/8/layout/venn1"/>
    <dgm:cxn modelId="{8BFBDD38-B239-4BF5-8918-FC1EAE6E20A3}" type="presParOf" srcId="{F509418A-8ED6-E942-83FE-E2667ACAAA35}" destId="{7C7939EE-57B7-674E-A944-C2463C6BA3CC}" srcOrd="2" destOrd="0" presId="urn:microsoft.com/office/officeart/2005/8/layout/venn1"/>
    <dgm:cxn modelId="{A7819914-9BC1-4D4F-A8A0-3FA169C92611}" type="presParOf" srcId="{F509418A-8ED6-E942-83FE-E2667ACAAA35}" destId="{7B7FCF7C-0991-AB43-9D76-DC37F4DEF553}" srcOrd="3" destOrd="0" presId="urn:microsoft.com/office/officeart/2005/8/layout/venn1"/>
    <dgm:cxn modelId="{00E9A922-E42B-4509-8847-0D263F25A61C}" type="presParOf" srcId="{F509418A-8ED6-E942-83FE-E2667ACAAA35}" destId="{2478D5AB-1E1D-3244-8A3B-3D2CF7A56428}" srcOrd="4" destOrd="0" presId="urn:microsoft.com/office/officeart/2005/8/layout/venn1"/>
    <dgm:cxn modelId="{769DBD97-6380-49B2-A0E0-CB99AE42913B}" type="presParOf" srcId="{F509418A-8ED6-E942-83FE-E2667ACAAA35}" destId="{EC45B0B4-33EB-244E-A964-A3CB113D9C46}" srcOrd="5" destOrd="0" presId="urn:microsoft.com/office/officeart/2005/8/layout/venn1"/>
    <dgm:cxn modelId="{7295394E-DA81-470D-96C0-BDA2B7BB174E}" type="presParOf" srcId="{F509418A-8ED6-E942-83FE-E2667ACAAA35}" destId="{1B8FB0EA-0FC2-2E46-B51F-E5E65892B75A}" srcOrd="6" destOrd="0" presId="urn:microsoft.com/office/officeart/2005/8/layout/venn1"/>
    <dgm:cxn modelId="{7756F0EC-32F9-42C3-AA97-4D6AFBEA0516}" type="presParOf" srcId="{F509418A-8ED6-E942-83FE-E2667ACAAA35}" destId="{03B46A33-E06B-0E44-BE10-0952AB89FA39}"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270D16-653C-451F-A935-2575B07773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FA5FC77-16F2-4072-BB29-89A65F6208ED}">
      <dgm:prSet phldrT="[Text]"/>
      <dgm:spPr/>
      <dgm:t>
        <a:bodyPr/>
        <a:lstStyle/>
        <a:p>
          <a:r>
            <a:rPr lang="en-GB" dirty="0" smtClean="0"/>
            <a:t>Not legally binding between States</a:t>
          </a:r>
          <a:endParaRPr lang="en-GB" dirty="0"/>
        </a:p>
      </dgm:t>
    </dgm:pt>
    <dgm:pt modelId="{4BF08346-2972-4E21-B9D5-4C83A3C2D88B}" type="parTrans" cxnId="{E9104AE9-2138-4F13-8309-043192688569}">
      <dgm:prSet/>
      <dgm:spPr/>
      <dgm:t>
        <a:bodyPr/>
        <a:lstStyle/>
        <a:p>
          <a:endParaRPr lang="en-GB"/>
        </a:p>
      </dgm:t>
    </dgm:pt>
    <dgm:pt modelId="{44228188-5A64-4777-A751-F31255F0D542}" type="sibTrans" cxnId="{E9104AE9-2138-4F13-8309-043192688569}">
      <dgm:prSet/>
      <dgm:spPr/>
      <dgm:t>
        <a:bodyPr/>
        <a:lstStyle/>
        <a:p>
          <a:endParaRPr lang="en-GB"/>
        </a:p>
      </dgm:t>
    </dgm:pt>
    <dgm:pt modelId="{EA6E47AB-3177-41E1-ACA9-E2EADF1DDC3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Draft</a:t>
          </a:r>
          <a:r>
            <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Articles</a:t>
          </a:r>
          <a:endParaRPr lang="en-GB" sz="1800" dirty="0"/>
        </a:p>
      </dgm:t>
    </dgm:pt>
    <dgm:pt modelId="{F6CB1064-4A45-402A-9893-6AA6439803D0}" type="parTrans" cxnId="{5A09B86A-9C5E-49AD-BDB4-528CF5DAC4BE}">
      <dgm:prSet/>
      <dgm:spPr/>
      <dgm:t>
        <a:bodyPr/>
        <a:lstStyle/>
        <a:p>
          <a:endParaRPr lang="en-GB"/>
        </a:p>
      </dgm:t>
    </dgm:pt>
    <dgm:pt modelId="{7D650E37-8B7D-4CB5-AD70-2E76570D2D09}" type="sibTrans" cxnId="{5A09B86A-9C5E-49AD-BDB4-528CF5DAC4BE}">
      <dgm:prSet/>
      <dgm:spPr/>
      <dgm:t>
        <a:bodyPr/>
        <a:lstStyle/>
        <a:p>
          <a:endParaRPr lang="en-GB"/>
        </a:p>
      </dgm:t>
    </dgm:pt>
    <dgm:pt modelId="{F18AD1C5-B36A-4D84-ABE8-590D0BDDC830}">
      <dgm:prSet phldrT="[Text]"/>
      <dgm:spPr/>
      <dgm:t>
        <a:bodyPr/>
        <a:lstStyle/>
        <a:p>
          <a:r>
            <a:rPr lang="en-GB" dirty="0" smtClean="0"/>
            <a:t>Binding between the Parties  in a Treaty</a:t>
          </a:r>
          <a:endParaRPr lang="en-GB" dirty="0"/>
        </a:p>
      </dgm:t>
    </dgm:pt>
    <dgm:pt modelId="{DB5EE047-EE2B-4FA5-B1AB-D0A82331D452}" type="parTrans" cxnId="{2158F769-ED5F-4F3F-863E-D8105DB874F0}">
      <dgm:prSet/>
      <dgm:spPr/>
      <dgm:t>
        <a:bodyPr/>
        <a:lstStyle/>
        <a:p>
          <a:endParaRPr lang="en-GB"/>
        </a:p>
      </dgm:t>
    </dgm:pt>
    <dgm:pt modelId="{F4495D33-C6B4-4BA5-80C3-B040405D6F66}" type="sibTrans" cxnId="{2158F769-ED5F-4F3F-863E-D8105DB874F0}">
      <dgm:prSet/>
      <dgm:spPr/>
      <dgm:t>
        <a:bodyPr/>
        <a:lstStyle/>
        <a:p>
          <a:endParaRPr lang="en-GB"/>
        </a:p>
      </dgm:t>
    </dgm:pt>
    <dgm:pt modelId="{7AA834C2-E41B-41B9-82D5-C93E527BF5E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Convention</a:t>
          </a:r>
          <a:endParaRPr lang="en-GB" dirty="0"/>
        </a:p>
      </dgm:t>
    </dgm:pt>
    <dgm:pt modelId="{E6AE8FCA-811E-4756-BDB5-2B89E6D8091D}" type="parTrans" cxnId="{83DB2CD7-A73B-49D7-A4DE-F68C61A8D8CE}">
      <dgm:prSet/>
      <dgm:spPr/>
      <dgm:t>
        <a:bodyPr/>
        <a:lstStyle/>
        <a:p>
          <a:endParaRPr lang="en-GB"/>
        </a:p>
      </dgm:t>
    </dgm:pt>
    <dgm:pt modelId="{127526EE-7E67-4D2D-8031-3DF80EC61682}" type="sibTrans" cxnId="{83DB2CD7-A73B-49D7-A4DE-F68C61A8D8CE}">
      <dgm:prSet/>
      <dgm:spPr/>
      <dgm:t>
        <a:bodyPr/>
        <a:lstStyle/>
        <a:p>
          <a:endParaRPr lang="en-GB"/>
        </a:p>
      </dgm:t>
    </dgm:pt>
    <dgm:pt modelId="{6ED46714-1729-4050-9D83-2CE7C3C64A74}">
      <dgm:prSet phldrT="[Text]"/>
      <dgm:spPr/>
      <dgm:t>
        <a:bodyPr/>
        <a:lstStyle/>
        <a:p>
          <a:r>
            <a:rPr lang="en-GB" dirty="0" smtClean="0"/>
            <a:t>Binding on all members of the international community</a:t>
          </a:r>
          <a:endParaRPr lang="en-GB" dirty="0"/>
        </a:p>
      </dgm:t>
    </dgm:pt>
    <dgm:pt modelId="{F860D4EF-D64B-44B4-99A2-72C70077DF11}" type="parTrans" cxnId="{B000837A-2E47-4463-909B-6DD0BA6E9E2D}">
      <dgm:prSet/>
      <dgm:spPr/>
      <dgm:t>
        <a:bodyPr/>
        <a:lstStyle/>
        <a:p>
          <a:endParaRPr lang="en-GB"/>
        </a:p>
      </dgm:t>
    </dgm:pt>
    <dgm:pt modelId="{D7C0A335-B8F4-4F94-BD55-63D93B695E0D}" type="sibTrans" cxnId="{B000837A-2E47-4463-909B-6DD0BA6E9E2D}">
      <dgm:prSet/>
      <dgm:spPr/>
      <dgm:t>
        <a:bodyPr/>
        <a:lstStyle/>
        <a:p>
          <a:endParaRPr lang="en-GB"/>
        </a:p>
      </dgm:t>
    </dgm:pt>
    <dgm:pt modelId="{F3EC6B3E-9409-43EA-9B72-9F39592D4A02}">
      <dgm:prSet phldrT="[Text]" custT="1"/>
      <dgm:spPr/>
      <dgm:t>
        <a:bodyPr/>
        <a:lstStyle/>
        <a:p>
          <a:r>
            <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International </a:t>
          </a: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Costumary</a:t>
          </a:r>
          <a:r>
            <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 Law</a:t>
          </a:r>
          <a:endParaRPr lang="en-GB" sz="1800" dirty="0"/>
        </a:p>
      </dgm:t>
    </dgm:pt>
    <dgm:pt modelId="{0DD6B963-35F8-4CDA-8A3A-2579276B7EBA}" type="parTrans" cxnId="{655041E9-421D-4974-A55A-D9BAC8B429BA}">
      <dgm:prSet/>
      <dgm:spPr/>
      <dgm:t>
        <a:bodyPr/>
        <a:lstStyle/>
        <a:p>
          <a:endParaRPr lang="en-GB"/>
        </a:p>
      </dgm:t>
    </dgm:pt>
    <dgm:pt modelId="{9371F6EC-43CE-4CC9-A922-B2507421E090}" type="sibTrans" cxnId="{655041E9-421D-4974-A55A-D9BAC8B429BA}">
      <dgm:prSet/>
      <dgm:spPr/>
      <dgm:t>
        <a:bodyPr/>
        <a:lstStyle/>
        <a:p>
          <a:endParaRPr lang="en-GB"/>
        </a:p>
      </dgm:t>
    </dgm:pt>
    <dgm:pt modelId="{CA25E90F-7A23-4CCC-A422-ABF95FB932E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UNGA </a:t>
          </a: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Resolution</a:t>
          </a:r>
          <a:endParaRPr lang="en-GB" sz="1800" dirty="0"/>
        </a:p>
      </dgm:t>
    </dgm:pt>
    <dgm:pt modelId="{E9522F44-4B6B-4E6F-9B62-73DE7AA89B94}" type="parTrans" cxnId="{EE1469B8-B06E-47B1-AC8E-D17924942A81}">
      <dgm:prSet/>
      <dgm:spPr/>
      <dgm:t>
        <a:bodyPr/>
        <a:lstStyle/>
        <a:p>
          <a:endParaRPr lang="en-GB"/>
        </a:p>
      </dgm:t>
    </dgm:pt>
    <dgm:pt modelId="{925B84A2-364D-4582-989A-DAF004D06D23}" type="sibTrans" cxnId="{EE1469B8-B06E-47B1-AC8E-D17924942A81}">
      <dgm:prSet/>
      <dgm:spPr/>
      <dgm:t>
        <a:bodyPr/>
        <a:lstStyle/>
        <a:p>
          <a:endParaRPr lang="en-GB"/>
        </a:p>
      </dgm:t>
    </dgm:pt>
    <dgm:pt modelId="{0FD95801-388E-4FED-ADDF-DCB8F11BF6C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Agreement</a:t>
          </a:r>
          <a:r>
            <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between</a:t>
          </a:r>
          <a:r>
            <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 local </a:t>
          </a: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municipalities</a:t>
          </a:r>
          <a:endPar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endParaRPr>
        </a:p>
      </dgm:t>
    </dgm:pt>
    <dgm:pt modelId="{ACBF8767-8651-4E6E-BE07-A9C05DDA699F}" type="parTrans" cxnId="{41586BE8-E903-4F49-A7C2-A0618F534448}">
      <dgm:prSet/>
      <dgm:spPr/>
      <dgm:t>
        <a:bodyPr/>
        <a:lstStyle/>
        <a:p>
          <a:endParaRPr lang="en-GB"/>
        </a:p>
      </dgm:t>
    </dgm:pt>
    <dgm:pt modelId="{675FD8E0-7B10-4758-834F-9D166EE8AA84}" type="sibTrans" cxnId="{41586BE8-E903-4F49-A7C2-A0618F534448}">
      <dgm:prSet/>
      <dgm:spPr/>
      <dgm:t>
        <a:bodyPr/>
        <a:lstStyle/>
        <a:p>
          <a:endParaRPr lang="en-GB"/>
        </a:p>
      </dgm:t>
    </dgm:pt>
    <dgm:pt modelId="{B7345BA2-E2C1-4041-A34D-7C6EB30E6CF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Treaty</a:t>
          </a:r>
          <a:r>
            <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 (MEA)</a:t>
          </a:r>
        </a:p>
        <a:p>
          <a:pPr marL="285750" indent="0" defTabSz="1333500">
            <a:lnSpc>
              <a:spcPct val="90000"/>
            </a:lnSpc>
            <a:spcAft>
              <a:spcPct val="15000"/>
            </a:spcAft>
          </a:pPr>
          <a:endParaRPr lang="en-GB" dirty="0"/>
        </a:p>
      </dgm:t>
    </dgm:pt>
    <dgm:pt modelId="{80BECBA7-C234-4337-99B7-3DCB63B9A278}" type="parTrans" cxnId="{645C06B4-E81E-42A9-9BBB-5A04D194FD43}">
      <dgm:prSet/>
      <dgm:spPr/>
      <dgm:t>
        <a:bodyPr/>
        <a:lstStyle/>
        <a:p>
          <a:endParaRPr lang="en-GB"/>
        </a:p>
      </dgm:t>
    </dgm:pt>
    <dgm:pt modelId="{C2F740BE-78FD-4373-90A8-490B38064C88}" type="sibTrans" cxnId="{645C06B4-E81E-42A9-9BBB-5A04D194FD43}">
      <dgm:prSet/>
      <dgm:spPr/>
      <dgm:t>
        <a:bodyPr/>
        <a:lstStyle/>
        <a:p>
          <a:endParaRPr lang="en-GB"/>
        </a:p>
      </dgm:t>
    </dgm:pt>
    <dgm:pt modelId="{C15D4058-91A3-4479-BC24-F6FC98B657C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MOP </a:t>
          </a: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Decision</a:t>
          </a:r>
          <a:endParaRPr lang="en-GB" sz="1800" dirty="0"/>
        </a:p>
      </dgm:t>
    </dgm:pt>
    <dgm:pt modelId="{C364DE93-EBC8-4500-B7B1-C64A0E469DCB}" type="parTrans" cxnId="{CB7AFD9B-D365-4786-A2A8-C6CB1B7B8CA9}">
      <dgm:prSet/>
      <dgm:spPr/>
      <dgm:t>
        <a:bodyPr/>
        <a:lstStyle/>
        <a:p>
          <a:endParaRPr lang="en-GB"/>
        </a:p>
      </dgm:t>
    </dgm:pt>
    <dgm:pt modelId="{EDE45B7B-4200-44E5-B96A-87458D218D58}" type="sibTrans" cxnId="{CB7AFD9B-D365-4786-A2A8-C6CB1B7B8CA9}">
      <dgm:prSet/>
      <dgm:spPr/>
      <dgm:t>
        <a:bodyPr/>
        <a:lstStyle/>
        <a:p>
          <a:endParaRPr lang="en-GB"/>
        </a:p>
      </dgm:t>
    </dgm:pt>
    <dgm:pt modelId="{DE6C558D-452D-4ECE-9835-C7806CF211D8}" type="pres">
      <dgm:prSet presAssocID="{61270D16-653C-451F-A935-2575B0777364}" presName="Name0" presStyleCnt="0">
        <dgm:presLayoutVars>
          <dgm:dir/>
          <dgm:animLvl val="lvl"/>
          <dgm:resizeHandles val="exact"/>
        </dgm:presLayoutVars>
      </dgm:prSet>
      <dgm:spPr/>
      <dgm:t>
        <a:bodyPr/>
        <a:lstStyle/>
        <a:p>
          <a:endParaRPr lang="en-GB"/>
        </a:p>
      </dgm:t>
    </dgm:pt>
    <dgm:pt modelId="{3BBF5779-6199-400A-A53C-482EA2504D06}" type="pres">
      <dgm:prSet presAssocID="{1FA5FC77-16F2-4072-BB29-89A65F6208ED}" presName="composite" presStyleCnt="0"/>
      <dgm:spPr/>
    </dgm:pt>
    <dgm:pt modelId="{2266132D-063C-4A3B-986D-6BDF710B0612}" type="pres">
      <dgm:prSet presAssocID="{1FA5FC77-16F2-4072-BB29-89A65F6208ED}" presName="parTx" presStyleLbl="alignNode1" presStyleIdx="0" presStyleCnt="3">
        <dgm:presLayoutVars>
          <dgm:chMax val="0"/>
          <dgm:chPref val="0"/>
          <dgm:bulletEnabled val="1"/>
        </dgm:presLayoutVars>
      </dgm:prSet>
      <dgm:spPr/>
      <dgm:t>
        <a:bodyPr/>
        <a:lstStyle/>
        <a:p>
          <a:endParaRPr lang="en-GB"/>
        </a:p>
      </dgm:t>
    </dgm:pt>
    <dgm:pt modelId="{5C17DD0A-F06D-4531-964E-C0423AEDDC48}" type="pres">
      <dgm:prSet presAssocID="{1FA5FC77-16F2-4072-BB29-89A65F6208ED}" presName="desTx" presStyleLbl="alignAccFollowNode1" presStyleIdx="0" presStyleCnt="3">
        <dgm:presLayoutVars>
          <dgm:bulletEnabled val="1"/>
        </dgm:presLayoutVars>
      </dgm:prSet>
      <dgm:spPr/>
      <dgm:t>
        <a:bodyPr/>
        <a:lstStyle/>
        <a:p>
          <a:endParaRPr lang="en-GB"/>
        </a:p>
      </dgm:t>
    </dgm:pt>
    <dgm:pt modelId="{29C6CF54-7E29-423E-A700-2C6E6C36C58A}" type="pres">
      <dgm:prSet presAssocID="{44228188-5A64-4777-A751-F31255F0D542}" presName="space" presStyleCnt="0"/>
      <dgm:spPr/>
    </dgm:pt>
    <dgm:pt modelId="{B8A47BB6-5616-446C-AFEF-FE87DBDE7781}" type="pres">
      <dgm:prSet presAssocID="{F18AD1C5-B36A-4D84-ABE8-590D0BDDC830}" presName="composite" presStyleCnt="0"/>
      <dgm:spPr/>
    </dgm:pt>
    <dgm:pt modelId="{05EA719F-491F-4020-BAC0-7F473F6C35C6}" type="pres">
      <dgm:prSet presAssocID="{F18AD1C5-B36A-4D84-ABE8-590D0BDDC830}" presName="parTx" presStyleLbl="alignNode1" presStyleIdx="1" presStyleCnt="3">
        <dgm:presLayoutVars>
          <dgm:chMax val="0"/>
          <dgm:chPref val="0"/>
          <dgm:bulletEnabled val="1"/>
        </dgm:presLayoutVars>
      </dgm:prSet>
      <dgm:spPr/>
      <dgm:t>
        <a:bodyPr/>
        <a:lstStyle/>
        <a:p>
          <a:endParaRPr lang="en-GB"/>
        </a:p>
      </dgm:t>
    </dgm:pt>
    <dgm:pt modelId="{5AD01EB3-387E-4EC5-8F99-97A6F2CE5B72}" type="pres">
      <dgm:prSet presAssocID="{F18AD1C5-B36A-4D84-ABE8-590D0BDDC830}" presName="desTx" presStyleLbl="alignAccFollowNode1" presStyleIdx="1" presStyleCnt="3">
        <dgm:presLayoutVars>
          <dgm:bulletEnabled val="1"/>
        </dgm:presLayoutVars>
      </dgm:prSet>
      <dgm:spPr/>
      <dgm:t>
        <a:bodyPr/>
        <a:lstStyle/>
        <a:p>
          <a:endParaRPr lang="en-GB"/>
        </a:p>
      </dgm:t>
    </dgm:pt>
    <dgm:pt modelId="{4D8E7793-0BCA-4090-B019-9AE16FF3DDEE}" type="pres">
      <dgm:prSet presAssocID="{F4495D33-C6B4-4BA5-80C3-B040405D6F66}" presName="space" presStyleCnt="0"/>
      <dgm:spPr/>
    </dgm:pt>
    <dgm:pt modelId="{88128D13-0C63-4C9E-BBC4-1994C6CD60BE}" type="pres">
      <dgm:prSet presAssocID="{6ED46714-1729-4050-9D83-2CE7C3C64A74}" presName="composite" presStyleCnt="0"/>
      <dgm:spPr/>
    </dgm:pt>
    <dgm:pt modelId="{FA7DE581-AD8F-45E6-B131-21EC7DF9E026}" type="pres">
      <dgm:prSet presAssocID="{6ED46714-1729-4050-9D83-2CE7C3C64A74}" presName="parTx" presStyleLbl="alignNode1" presStyleIdx="2" presStyleCnt="3">
        <dgm:presLayoutVars>
          <dgm:chMax val="0"/>
          <dgm:chPref val="0"/>
          <dgm:bulletEnabled val="1"/>
        </dgm:presLayoutVars>
      </dgm:prSet>
      <dgm:spPr/>
      <dgm:t>
        <a:bodyPr/>
        <a:lstStyle/>
        <a:p>
          <a:endParaRPr lang="en-GB"/>
        </a:p>
      </dgm:t>
    </dgm:pt>
    <dgm:pt modelId="{4918974C-ED2C-4F9D-8972-9C1F96702A78}" type="pres">
      <dgm:prSet presAssocID="{6ED46714-1729-4050-9D83-2CE7C3C64A74}" presName="desTx" presStyleLbl="alignAccFollowNode1" presStyleIdx="2" presStyleCnt="3" custLinFactNeighborX="6149" custLinFactNeighborY="824">
        <dgm:presLayoutVars>
          <dgm:bulletEnabled val="1"/>
        </dgm:presLayoutVars>
      </dgm:prSet>
      <dgm:spPr/>
      <dgm:t>
        <a:bodyPr/>
        <a:lstStyle/>
        <a:p>
          <a:endParaRPr lang="en-GB"/>
        </a:p>
      </dgm:t>
    </dgm:pt>
  </dgm:ptLst>
  <dgm:cxnLst>
    <dgm:cxn modelId="{B000837A-2E47-4463-909B-6DD0BA6E9E2D}" srcId="{61270D16-653C-451F-A935-2575B0777364}" destId="{6ED46714-1729-4050-9D83-2CE7C3C64A74}" srcOrd="2" destOrd="0" parTransId="{F860D4EF-D64B-44B4-99A2-72C70077DF11}" sibTransId="{D7C0A335-B8F4-4F94-BD55-63D93B695E0D}"/>
    <dgm:cxn modelId="{5A09B86A-9C5E-49AD-BDB4-528CF5DAC4BE}" srcId="{1FA5FC77-16F2-4072-BB29-89A65F6208ED}" destId="{EA6E47AB-3177-41E1-ACA9-E2EADF1DDC3D}" srcOrd="0" destOrd="0" parTransId="{F6CB1064-4A45-402A-9893-6AA6439803D0}" sibTransId="{7D650E37-8B7D-4CB5-AD70-2E76570D2D09}"/>
    <dgm:cxn modelId="{2158F769-ED5F-4F3F-863E-D8105DB874F0}" srcId="{61270D16-653C-451F-A935-2575B0777364}" destId="{F18AD1C5-B36A-4D84-ABE8-590D0BDDC830}" srcOrd="1" destOrd="0" parTransId="{DB5EE047-EE2B-4FA5-B1AB-D0A82331D452}" sibTransId="{F4495D33-C6B4-4BA5-80C3-B040405D6F66}"/>
    <dgm:cxn modelId="{655041E9-421D-4974-A55A-D9BAC8B429BA}" srcId="{6ED46714-1729-4050-9D83-2CE7C3C64A74}" destId="{F3EC6B3E-9409-43EA-9B72-9F39592D4A02}" srcOrd="0" destOrd="0" parTransId="{0DD6B963-35F8-4CDA-8A3A-2579276B7EBA}" sibTransId="{9371F6EC-43CE-4CC9-A922-B2507421E090}"/>
    <dgm:cxn modelId="{E9104AE9-2138-4F13-8309-043192688569}" srcId="{61270D16-653C-451F-A935-2575B0777364}" destId="{1FA5FC77-16F2-4072-BB29-89A65F6208ED}" srcOrd="0" destOrd="0" parTransId="{4BF08346-2972-4E21-B9D5-4C83A3C2D88B}" sibTransId="{44228188-5A64-4777-A751-F31255F0D542}"/>
    <dgm:cxn modelId="{6A1F0461-B6B6-4363-A197-27C16C530593}" type="presOf" srcId="{7AA834C2-E41B-41B9-82D5-C93E527BF5E9}" destId="{5AD01EB3-387E-4EC5-8F99-97A6F2CE5B72}" srcOrd="0" destOrd="0" presId="urn:microsoft.com/office/officeart/2005/8/layout/hList1"/>
    <dgm:cxn modelId="{F87DA640-17B6-4B3B-B8E9-3A2CC50D3829}" type="presOf" srcId="{61270D16-653C-451F-A935-2575B0777364}" destId="{DE6C558D-452D-4ECE-9835-C7806CF211D8}" srcOrd="0" destOrd="0" presId="urn:microsoft.com/office/officeart/2005/8/layout/hList1"/>
    <dgm:cxn modelId="{E4AF35D7-AD66-4C2D-9E0D-EF1EB557C653}" type="presOf" srcId="{F18AD1C5-B36A-4D84-ABE8-590D0BDDC830}" destId="{05EA719F-491F-4020-BAC0-7F473F6C35C6}" srcOrd="0" destOrd="0" presId="urn:microsoft.com/office/officeart/2005/8/layout/hList1"/>
    <dgm:cxn modelId="{CB7AFD9B-D365-4786-A2A8-C6CB1B7B8CA9}" srcId="{1FA5FC77-16F2-4072-BB29-89A65F6208ED}" destId="{C15D4058-91A3-4479-BC24-F6FC98B657C6}" srcOrd="2" destOrd="0" parTransId="{C364DE93-EBC8-4500-B7B1-C64A0E469DCB}" sibTransId="{EDE45B7B-4200-44E5-B96A-87458D218D58}"/>
    <dgm:cxn modelId="{A5073E92-2450-4191-B4EA-351851F1484F}" type="presOf" srcId="{B7345BA2-E2C1-4041-A34D-7C6EB30E6CF5}" destId="{5AD01EB3-387E-4EC5-8F99-97A6F2CE5B72}" srcOrd="0" destOrd="1" presId="urn:microsoft.com/office/officeart/2005/8/layout/hList1"/>
    <dgm:cxn modelId="{41586BE8-E903-4F49-A7C2-A0618F534448}" srcId="{1FA5FC77-16F2-4072-BB29-89A65F6208ED}" destId="{0FD95801-388E-4FED-ADDF-DCB8F11BF6CE}" srcOrd="3" destOrd="0" parTransId="{ACBF8767-8651-4E6E-BE07-A9C05DDA699F}" sibTransId="{675FD8E0-7B10-4758-834F-9D166EE8AA84}"/>
    <dgm:cxn modelId="{6616C49E-F29B-4A9D-B87A-4303CF66864A}" type="presOf" srcId="{0FD95801-388E-4FED-ADDF-DCB8F11BF6CE}" destId="{5C17DD0A-F06D-4531-964E-C0423AEDDC48}" srcOrd="0" destOrd="3" presId="urn:microsoft.com/office/officeart/2005/8/layout/hList1"/>
    <dgm:cxn modelId="{D0117102-F92A-4B2C-BFE3-08585C81508C}" type="presOf" srcId="{EA6E47AB-3177-41E1-ACA9-E2EADF1DDC3D}" destId="{5C17DD0A-F06D-4531-964E-C0423AEDDC48}" srcOrd="0" destOrd="0" presId="urn:microsoft.com/office/officeart/2005/8/layout/hList1"/>
    <dgm:cxn modelId="{FEFE3B03-C17F-4AE9-9ED3-694E81918195}" type="presOf" srcId="{CA25E90F-7A23-4CCC-A422-ABF95FB932E3}" destId="{5C17DD0A-F06D-4531-964E-C0423AEDDC48}" srcOrd="0" destOrd="1" presId="urn:microsoft.com/office/officeart/2005/8/layout/hList1"/>
    <dgm:cxn modelId="{2356B29A-B22B-4430-9505-DD4A3D21DF9B}" type="presOf" srcId="{6ED46714-1729-4050-9D83-2CE7C3C64A74}" destId="{FA7DE581-AD8F-45E6-B131-21EC7DF9E026}" srcOrd="0" destOrd="0" presId="urn:microsoft.com/office/officeart/2005/8/layout/hList1"/>
    <dgm:cxn modelId="{645C06B4-E81E-42A9-9BBB-5A04D194FD43}" srcId="{F18AD1C5-B36A-4D84-ABE8-590D0BDDC830}" destId="{B7345BA2-E2C1-4041-A34D-7C6EB30E6CF5}" srcOrd="1" destOrd="0" parTransId="{80BECBA7-C234-4337-99B7-3DCB63B9A278}" sibTransId="{C2F740BE-78FD-4373-90A8-490B38064C88}"/>
    <dgm:cxn modelId="{FD4F2C75-F8B0-4470-B810-E7A77B9EC901}" type="presOf" srcId="{1FA5FC77-16F2-4072-BB29-89A65F6208ED}" destId="{2266132D-063C-4A3B-986D-6BDF710B0612}" srcOrd="0" destOrd="0" presId="urn:microsoft.com/office/officeart/2005/8/layout/hList1"/>
    <dgm:cxn modelId="{83DB2CD7-A73B-49D7-A4DE-F68C61A8D8CE}" srcId="{F18AD1C5-B36A-4D84-ABE8-590D0BDDC830}" destId="{7AA834C2-E41B-41B9-82D5-C93E527BF5E9}" srcOrd="0" destOrd="0" parTransId="{E6AE8FCA-811E-4756-BDB5-2B89E6D8091D}" sibTransId="{127526EE-7E67-4D2D-8031-3DF80EC61682}"/>
    <dgm:cxn modelId="{EE1469B8-B06E-47B1-AC8E-D17924942A81}" srcId="{1FA5FC77-16F2-4072-BB29-89A65F6208ED}" destId="{CA25E90F-7A23-4CCC-A422-ABF95FB932E3}" srcOrd="1" destOrd="0" parTransId="{E9522F44-4B6B-4E6F-9B62-73DE7AA89B94}" sibTransId="{925B84A2-364D-4582-989A-DAF004D06D23}"/>
    <dgm:cxn modelId="{70CCC75A-3613-4E81-A717-38B2892964A8}" type="presOf" srcId="{F3EC6B3E-9409-43EA-9B72-9F39592D4A02}" destId="{4918974C-ED2C-4F9D-8972-9C1F96702A78}" srcOrd="0" destOrd="0" presId="urn:microsoft.com/office/officeart/2005/8/layout/hList1"/>
    <dgm:cxn modelId="{FAD59672-511E-4A43-BBEC-B4B7B372FE74}" type="presOf" srcId="{C15D4058-91A3-4479-BC24-F6FC98B657C6}" destId="{5C17DD0A-F06D-4531-964E-C0423AEDDC48}" srcOrd="0" destOrd="2" presId="urn:microsoft.com/office/officeart/2005/8/layout/hList1"/>
    <dgm:cxn modelId="{7D008CC5-E57D-4212-9852-75A18D6CC57D}" type="presParOf" srcId="{DE6C558D-452D-4ECE-9835-C7806CF211D8}" destId="{3BBF5779-6199-400A-A53C-482EA2504D06}" srcOrd="0" destOrd="0" presId="urn:microsoft.com/office/officeart/2005/8/layout/hList1"/>
    <dgm:cxn modelId="{891C9180-32B2-4E52-81AE-FBA7FB6538D8}" type="presParOf" srcId="{3BBF5779-6199-400A-A53C-482EA2504D06}" destId="{2266132D-063C-4A3B-986D-6BDF710B0612}" srcOrd="0" destOrd="0" presId="urn:microsoft.com/office/officeart/2005/8/layout/hList1"/>
    <dgm:cxn modelId="{0AD3AA65-B30B-4A58-8907-BD30C2828EE7}" type="presParOf" srcId="{3BBF5779-6199-400A-A53C-482EA2504D06}" destId="{5C17DD0A-F06D-4531-964E-C0423AEDDC48}" srcOrd="1" destOrd="0" presId="urn:microsoft.com/office/officeart/2005/8/layout/hList1"/>
    <dgm:cxn modelId="{9957355F-F827-4C49-9BCA-2C27E94EA1BB}" type="presParOf" srcId="{DE6C558D-452D-4ECE-9835-C7806CF211D8}" destId="{29C6CF54-7E29-423E-A700-2C6E6C36C58A}" srcOrd="1" destOrd="0" presId="urn:microsoft.com/office/officeart/2005/8/layout/hList1"/>
    <dgm:cxn modelId="{1C70187D-FCA3-4F55-BFCC-112C32676A03}" type="presParOf" srcId="{DE6C558D-452D-4ECE-9835-C7806CF211D8}" destId="{B8A47BB6-5616-446C-AFEF-FE87DBDE7781}" srcOrd="2" destOrd="0" presId="urn:microsoft.com/office/officeart/2005/8/layout/hList1"/>
    <dgm:cxn modelId="{E18214E7-E8AC-4991-8684-5986D5EC7997}" type="presParOf" srcId="{B8A47BB6-5616-446C-AFEF-FE87DBDE7781}" destId="{05EA719F-491F-4020-BAC0-7F473F6C35C6}" srcOrd="0" destOrd="0" presId="urn:microsoft.com/office/officeart/2005/8/layout/hList1"/>
    <dgm:cxn modelId="{F4C6CA45-805A-4490-87E0-4AF1909FFF25}" type="presParOf" srcId="{B8A47BB6-5616-446C-AFEF-FE87DBDE7781}" destId="{5AD01EB3-387E-4EC5-8F99-97A6F2CE5B72}" srcOrd="1" destOrd="0" presId="urn:microsoft.com/office/officeart/2005/8/layout/hList1"/>
    <dgm:cxn modelId="{5CF22940-7091-40A9-B998-1FADEEB93144}" type="presParOf" srcId="{DE6C558D-452D-4ECE-9835-C7806CF211D8}" destId="{4D8E7793-0BCA-4090-B019-9AE16FF3DDEE}" srcOrd="3" destOrd="0" presId="urn:microsoft.com/office/officeart/2005/8/layout/hList1"/>
    <dgm:cxn modelId="{0A865C65-BA30-4210-BB8F-0418D2A35528}" type="presParOf" srcId="{DE6C558D-452D-4ECE-9835-C7806CF211D8}" destId="{88128D13-0C63-4C9E-BBC4-1994C6CD60BE}" srcOrd="4" destOrd="0" presId="urn:microsoft.com/office/officeart/2005/8/layout/hList1"/>
    <dgm:cxn modelId="{2EA313D4-C521-4A99-BDA9-7B88FE4B1654}" type="presParOf" srcId="{88128D13-0C63-4C9E-BBC4-1994C6CD60BE}" destId="{FA7DE581-AD8F-45E6-B131-21EC7DF9E026}" srcOrd="0" destOrd="0" presId="urn:microsoft.com/office/officeart/2005/8/layout/hList1"/>
    <dgm:cxn modelId="{4BAD6D11-FEF9-4387-B60E-C0757A02B127}" type="presParOf" srcId="{88128D13-0C63-4C9E-BBC4-1994C6CD60BE}" destId="{4918974C-ED2C-4F9D-8972-9C1F96702A7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270D16-653C-451F-A935-2575B07773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FA5FC77-16F2-4072-BB29-89A65F6208ED}">
      <dgm:prSet phldrT="[Text]"/>
      <dgm:spPr/>
      <dgm:t>
        <a:bodyPr/>
        <a:lstStyle/>
        <a:p>
          <a:r>
            <a:rPr lang="en-GB" dirty="0" smtClean="0"/>
            <a:t>Not legally binding between States</a:t>
          </a:r>
          <a:endParaRPr lang="en-GB" dirty="0"/>
        </a:p>
      </dgm:t>
    </dgm:pt>
    <dgm:pt modelId="{4BF08346-2972-4E21-B9D5-4C83A3C2D88B}" type="parTrans" cxnId="{E9104AE9-2138-4F13-8309-043192688569}">
      <dgm:prSet/>
      <dgm:spPr/>
      <dgm:t>
        <a:bodyPr/>
        <a:lstStyle/>
        <a:p>
          <a:endParaRPr lang="en-GB"/>
        </a:p>
      </dgm:t>
    </dgm:pt>
    <dgm:pt modelId="{44228188-5A64-4777-A751-F31255F0D542}" type="sibTrans" cxnId="{E9104AE9-2138-4F13-8309-043192688569}">
      <dgm:prSet/>
      <dgm:spPr/>
      <dgm:t>
        <a:bodyPr/>
        <a:lstStyle/>
        <a:p>
          <a:endParaRPr lang="en-GB"/>
        </a:p>
      </dgm:t>
    </dgm:pt>
    <dgm:pt modelId="{EA6E47AB-3177-41E1-ACA9-E2EADF1DDC3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Draft</a:t>
          </a:r>
          <a:r>
            <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Articles</a:t>
          </a:r>
          <a:endParaRPr lang="en-GB" sz="1800" dirty="0"/>
        </a:p>
      </dgm:t>
    </dgm:pt>
    <dgm:pt modelId="{F6CB1064-4A45-402A-9893-6AA6439803D0}" type="parTrans" cxnId="{5A09B86A-9C5E-49AD-BDB4-528CF5DAC4BE}">
      <dgm:prSet/>
      <dgm:spPr/>
      <dgm:t>
        <a:bodyPr/>
        <a:lstStyle/>
        <a:p>
          <a:endParaRPr lang="en-GB"/>
        </a:p>
      </dgm:t>
    </dgm:pt>
    <dgm:pt modelId="{7D650E37-8B7D-4CB5-AD70-2E76570D2D09}" type="sibTrans" cxnId="{5A09B86A-9C5E-49AD-BDB4-528CF5DAC4BE}">
      <dgm:prSet/>
      <dgm:spPr/>
      <dgm:t>
        <a:bodyPr/>
        <a:lstStyle/>
        <a:p>
          <a:endParaRPr lang="en-GB"/>
        </a:p>
      </dgm:t>
    </dgm:pt>
    <dgm:pt modelId="{F18AD1C5-B36A-4D84-ABE8-590D0BDDC830}">
      <dgm:prSet phldrT="[Text]"/>
      <dgm:spPr/>
      <dgm:t>
        <a:bodyPr/>
        <a:lstStyle/>
        <a:p>
          <a:r>
            <a:rPr lang="en-GB" dirty="0" smtClean="0"/>
            <a:t>Binding between the Parties  in a Treaty</a:t>
          </a:r>
          <a:endParaRPr lang="en-GB" dirty="0"/>
        </a:p>
      </dgm:t>
    </dgm:pt>
    <dgm:pt modelId="{DB5EE047-EE2B-4FA5-B1AB-D0A82331D452}" type="parTrans" cxnId="{2158F769-ED5F-4F3F-863E-D8105DB874F0}">
      <dgm:prSet/>
      <dgm:spPr/>
      <dgm:t>
        <a:bodyPr/>
        <a:lstStyle/>
        <a:p>
          <a:endParaRPr lang="en-GB"/>
        </a:p>
      </dgm:t>
    </dgm:pt>
    <dgm:pt modelId="{F4495D33-C6B4-4BA5-80C3-B040405D6F66}" type="sibTrans" cxnId="{2158F769-ED5F-4F3F-863E-D8105DB874F0}">
      <dgm:prSet/>
      <dgm:spPr/>
      <dgm:t>
        <a:bodyPr/>
        <a:lstStyle/>
        <a:p>
          <a:endParaRPr lang="en-GB"/>
        </a:p>
      </dgm:t>
    </dgm:pt>
    <dgm:pt modelId="{7AA834C2-E41B-41B9-82D5-C93E527BF5E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Convention</a:t>
          </a:r>
          <a:endParaRPr lang="en-GB" dirty="0"/>
        </a:p>
      </dgm:t>
    </dgm:pt>
    <dgm:pt modelId="{E6AE8FCA-811E-4756-BDB5-2B89E6D8091D}" type="parTrans" cxnId="{83DB2CD7-A73B-49D7-A4DE-F68C61A8D8CE}">
      <dgm:prSet/>
      <dgm:spPr/>
      <dgm:t>
        <a:bodyPr/>
        <a:lstStyle/>
        <a:p>
          <a:endParaRPr lang="en-GB"/>
        </a:p>
      </dgm:t>
    </dgm:pt>
    <dgm:pt modelId="{127526EE-7E67-4D2D-8031-3DF80EC61682}" type="sibTrans" cxnId="{83DB2CD7-A73B-49D7-A4DE-F68C61A8D8CE}">
      <dgm:prSet/>
      <dgm:spPr/>
      <dgm:t>
        <a:bodyPr/>
        <a:lstStyle/>
        <a:p>
          <a:endParaRPr lang="en-GB"/>
        </a:p>
      </dgm:t>
    </dgm:pt>
    <dgm:pt modelId="{6ED46714-1729-4050-9D83-2CE7C3C64A74}">
      <dgm:prSet phldrT="[Text]"/>
      <dgm:spPr/>
      <dgm:t>
        <a:bodyPr/>
        <a:lstStyle/>
        <a:p>
          <a:r>
            <a:rPr lang="en-GB" dirty="0" smtClean="0"/>
            <a:t>Binding on all members of the international community</a:t>
          </a:r>
          <a:endParaRPr lang="en-GB" dirty="0"/>
        </a:p>
      </dgm:t>
    </dgm:pt>
    <dgm:pt modelId="{F860D4EF-D64B-44B4-99A2-72C70077DF11}" type="parTrans" cxnId="{B000837A-2E47-4463-909B-6DD0BA6E9E2D}">
      <dgm:prSet/>
      <dgm:spPr/>
      <dgm:t>
        <a:bodyPr/>
        <a:lstStyle/>
        <a:p>
          <a:endParaRPr lang="en-GB"/>
        </a:p>
      </dgm:t>
    </dgm:pt>
    <dgm:pt modelId="{D7C0A335-B8F4-4F94-BD55-63D93B695E0D}" type="sibTrans" cxnId="{B000837A-2E47-4463-909B-6DD0BA6E9E2D}">
      <dgm:prSet/>
      <dgm:spPr/>
      <dgm:t>
        <a:bodyPr/>
        <a:lstStyle/>
        <a:p>
          <a:endParaRPr lang="en-GB"/>
        </a:p>
      </dgm:t>
    </dgm:pt>
    <dgm:pt modelId="{F3EC6B3E-9409-43EA-9B72-9F39592D4A02}">
      <dgm:prSet phldrT="[Text]" custT="1"/>
      <dgm:spPr/>
      <dgm:t>
        <a:bodyPr/>
        <a:lstStyle/>
        <a:p>
          <a:r>
            <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International </a:t>
          </a: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Costumary</a:t>
          </a:r>
          <a:r>
            <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 Law</a:t>
          </a:r>
          <a:endParaRPr lang="en-GB" sz="1800" dirty="0"/>
        </a:p>
      </dgm:t>
    </dgm:pt>
    <dgm:pt modelId="{0DD6B963-35F8-4CDA-8A3A-2579276B7EBA}" type="parTrans" cxnId="{655041E9-421D-4974-A55A-D9BAC8B429BA}">
      <dgm:prSet/>
      <dgm:spPr/>
      <dgm:t>
        <a:bodyPr/>
        <a:lstStyle/>
        <a:p>
          <a:endParaRPr lang="en-GB"/>
        </a:p>
      </dgm:t>
    </dgm:pt>
    <dgm:pt modelId="{9371F6EC-43CE-4CC9-A922-B2507421E090}" type="sibTrans" cxnId="{655041E9-421D-4974-A55A-D9BAC8B429BA}">
      <dgm:prSet/>
      <dgm:spPr/>
      <dgm:t>
        <a:bodyPr/>
        <a:lstStyle/>
        <a:p>
          <a:endParaRPr lang="en-GB"/>
        </a:p>
      </dgm:t>
    </dgm:pt>
    <dgm:pt modelId="{CA25E90F-7A23-4CCC-A422-ABF95FB932E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UNGA </a:t>
          </a: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Resolution</a:t>
          </a:r>
          <a:endParaRPr lang="en-GB" sz="1800" dirty="0"/>
        </a:p>
      </dgm:t>
    </dgm:pt>
    <dgm:pt modelId="{E9522F44-4B6B-4E6F-9B62-73DE7AA89B94}" type="parTrans" cxnId="{EE1469B8-B06E-47B1-AC8E-D17924942A81}">
      <dgm:prSet/>
      <dgm:spPr/>
      <dgm:t>
        <a:bodyPr/>
        <a:lstStyle/>
        <a:p>
          <a:endParaRPr lang="en-GB"/>
        </a:p>
      </dgm:t>
    </dgm:pt>
    <dgm:pt modelId="{925B84A2-364D-4582-989A-DAF004D06D23}" type="sibTrans" cxnId="{EE1469B8-B06E-47B1-AC8E-D17924942A81}">
      <dgm:prSet/>
      <dgm:spPr/>
      <dgm:t>
        <a:bodyPr/>
        <a:lstStyle/>
        <a:p>
          <a:endParaRPr lang="en-GB"/>
        </a:p>
      </dgm:t>
    </dgm:pt>
    <dgm:pt modelId="{0FD95801-388E-4FED-ADDF-DCB8F11BF6C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Agreement</a:t>
          </a:r>
          <a:r>
            <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between</a:t>
          </a:r>
          <a:r>
            <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 local </a:t>
          </a: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municipalities</a:t>
          </a:r>
          <a:endPar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endParaRPr>
        </a:p>
      </dgm:t>
    </dgm:pt>
    <dgm:pt modelId="{ACBF8767-8651-4E6E-BE07-A9C05DDA699F}" type="parTrans" cxnId="{41586BE8-E903-4F49-A7C2-A0618F534448}">
      <dgm:prSet/>
      <dgm:spPr/>
      <dgm:t>
        <a:bodyPr/>
        <a:lstStyle/>
        <a:p>
          <a:endParaRPr lang="en-GB"/>
        </a:p>
      </dgm:t>
    </dgm:pt>
    <dgm:pt modelId="{675FD8E0-7B10-4758-834F-9D166EE8AA84}" type="sibTrans" cxnId="{41586BE8-E903-4F49-A7C2-A0618F534448}">
      <dgm:prSet/>
      <dgm:spPr/>
      <dgm:t>
        <a:bodyPr/>
        <a:lstStyle/>
        <a:p>
          <a:endParaRPr lang="en-GB"/>
        </a:p>
      </dgm:t>
    </dgm:pt>
    <dgm:pt modelId="{B7345BA2-E2C1-4041-A34D-7C6EB30E6CF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Treaty</a:t>
          </a:r>
          <a:r>
            <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 (MEA)</a:t>
          </a:r>
        </a:p>
        <a:p>
          <a:pPr marL="285750" indent="0" defTabSz="1333500">
            <a:lnSpc>
              <a:spcPct val="90000"/>
            </a:lnSpc>
            <a:spcAft>
              <a:spcPct val="15000"/>
            </a:spcAft>
          </a:pPr>
          <a:endParaRPr lang="en-GB" dirty="0"/>
        </a:p>
      </dgm:t>
    </dgm:pt>
    <dgm:pt modelId="{80BECBA7-C234-4337-99B7-3DCB63B9A278}" type="parTrans" cxnId="{645C06B4-E81E-42A9-9BBB-5A04D194FD43}">
      <dgm:prSet/>
      <dgm:spPr/>
      <dgm:t>
        <a:bodyPr/>
        <a:lstStyle/>
        <a:p>
          <a:endParaRPr lang="en-GB"/>
        </a:p>
      </dgm:t>
    </dgm:pt>
    <dgm:pt modelId="{C2F740BE-78FD-4373-90A8-490B38064C88}" type="sibTrans" cxnId="{645C06B4-E81E-42A9-9BBB-5A04D194FD43}">
      <dgm:prSet/>
      <dgm:spPr/>
      <dgm:t>
        <a:bodyPr/>
        <a:lstStyle/>
        <a:p>
          <a:endParaRPr lang="en-GB"/>
        </a:p>
      </dgm:t>
    </dgm:pt>
    <dgm:pt modelId="{C15D4058-91A3-4479-BC24-F6FC98B657C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MOP </a:t>
          </a:r>
          <a:r>
            <a:rPr lang="es-E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Decision</a:t>
          </a:r>
          <a:endParaRPr lang="en-GB" sz="1800" dirty="0"/>
        </a:p>
      </dgm:t>
    </dgm:pt>
    <dgm:pt modelId="{C364DE93-EBC8-4500-B7B1-C64A0E469DCB}" type="parTrans" cxnId="{CB7AFD9B-D365-4786-A2A8-C6CB1B7B8CA9}">
      <dgm:prSet/>
      <dgm:spPr/>
      <dgm:t>
        <a:bodyPr/>
        <a:lstStyle/>
        <a:p>
          <a:endParaRPr lang="en-GB"/>
        </a:p>
      </dgm:t>
    </dgm:pt>
    <dgm:pt modelId="{EDE45B7B-4200-44E5-B96A-87458D218D58}" type="sibTrans" cxnId="{CB7AFD9B-D365-4786-A2A8-C6CB1B7B8CA9}">
      <dgm:prSet/>
      <dgm:spPr/>
      <dgm:t>
        <a:bodyPr/>
        <a:lstStyle/>
        <a:p>
          <a:endParaRPr lang="en-GB"/>
        </a:p>
      </dgm:t>
    </dgm:pt>
    <dgm:pt modelId="{DE6C558D-452D-4ECE-9835-C7806CF211D8}" type="pres">
      <dgm:prSet presAssocID="{61270D16-653C-451F-A935-2575B0777364}" presName="Name0" presStyleCnt="0">
        <dgm:presLayoutVars>
          <dgm:dir/>
          <dgm:animLvl val="lvl"/>
          <dgm:resizeHandles val="exact"/>
        </dgm:presLayoutVars>
      </dgm:prSet>
      <dgm:spPr/>
      <dgm:t>
        <a:bodyPr/>
        <a:lstStyle/>
        <a:p>
          <a:endParaRPr lang="en-GB"/>
        </a:p>
      </dgm:t>
    </dgm:pt>
    <dgm:pt modelId="{3BBF5779-6199-400A-A53C-482EA2504D06}" type="pres">
      <dgm:prSet presAssocID="{1FA5FC77-16F2-4072-BB29-89A65F6208ED}" presName="composite" presStyleCnt="0"/>
      <dgm:spPr/>
    </dgm:pt>
    <dgm:pt modelId="{2266132D-063C-4A3B-986D-6BDF710B0612}" type="pres">
      <dgm:prSet presAssocID="{1FA5FC77-16F2-4072-BB29-89A65F6208ED}" presName="parTx" presStyleLbl="alignNode1" presStyleIdx="0" presStyleCnt="3">
        <dgm:presLayoutVars>
          <dgm:chMax val="0"/>
          <dgm:chPref val="0"/>
          <dgm:bulletEnabled val="1"/>
        </dgm:presLayoutVars>
      </dgm:prSet>
      <dgm:spPr/>
      <dgm:t>
        <a:bodyPr/>
        <a:lstStyle/>
        <a:p>
          <a:endParaRPr lang="en-GB"/>
        </a:p>
      </dgm:t>
    </dgm:pt>
    <dgm:pt modelId="{5C17DD0A-F06D-4531-964E-C0423AEDDC48}" type="pres">
      <dgm:prSet presAssocID="{1FA5FC77-16F2-4072-BB29-89A65F6208ED}" presName="desTx" presStyleLbl="alignAccFollowNode1" presStyleIdx="0" presStyleCnt="3">
        <dgm:presLayoutVars>
          <dgm:bulletEnabled val="1"/>
        </dgm:presLayoutVars>
      </dgm:prSet>
      <dgm:spPr/>
      <dgm:t>
        <a:bodyPr/>
        <a:lstStyle/>
        <a:p>
          <a:endParaRPr lang="en-GB"/>
        </a:p>
      </dgm:t>
    </dgm:pt>
    <dgm:pt modelId="{29C6CF54-7E29-423E-A700-2C6E6C36C58A}" type="pres">
      <dgm:prSet presAssocID="{44228188-5A64-4777-A751-F31255F0D542}" presName="space" presStyleCnt="0"/>
      <dgm:spPr/>
    </dgm:pt>
    <dgm:pt modelId="{B8A47BB6-5616-446C-AFEF-FE87DBDE7781}" type="pres">
      <dgm:prSet presAssocID="{F18AD1C5-B36A-4D84-ABE8-590D0BDDC830}" presName="composite" presStyleCnt="0"/>
      <dgm:spPr/>
    </dgm:pt>
    <dgm:pt modelId="{05EA719F-491F-4020-BAC0-7F473F6C35C6}" type="pres">
      <dgm:prSet presAssocID="{F18AD1C5-B36A-4D84-ABE8-590D0BDDC830}" presName="parTx" presStyleLbl="alignNode1" presStyleIdx="1" presStyleCnt="3">
        <dgm:presLayoutVars>
          <dgm:chMax val="0"/>
          <dgm:chPref val="0"/>
          <dgm:bulletEnabled val="1"/>
        </dgm:presLayoutVars>
      </dgm:prSet>
      <dgm:spPr/>
      <dgm:t>
        <a:bodyPr/>
        <a:lstStyle/>
        <a:p>
          <a:endParaRPr lang="en-GB"/>
        </a:p>
      </dgm:t>
    </dgm:pt>
    <dgm:pt modelId="{5AD01EB3-387E-4EC5-8F99-97A6F2CE5B72}" type="pres">
      <dgm:prSet presAssocID="{F18AD1C5-B36A-4D84-ABE8-590D0BDDC830}" presName="desTx" presStyleLbl="alignAccFollowNode1" presStyleIdx="1" presStyleCnt="3">
        <dgm:presLayoutVars>
          <dgm:bulletEnabled val="1"/>
        </dgm:presLayoutVars>
      </dgm:prSet>
      <dgm:spPr/>
      <dgm:t>
        <a:bodyPr/>
        <a:lstStyle/>
        <a:p>
          <a:endParaRPr lang="en-GB"/>
        </a:p>
      </dgm:t>
    </dgm:pt>
    <dgm:pt modelId="{4D8E7793-0BCA-4090-B019-9AE16FF3DDEE}" type="pres">
      <dgm:prSet presAssocID="{F4495D33-C6B4-4BA5-80C3-B040405D6F66}" presName="space" presStyleCnt="0"/>
      <dgm:spPr/>
    </dgm:pt>
    <dgm:pt modelId="{88128D13-0C63-4C9E-BBC4-1994C6CD60BE}" type="pres">
      <dgm:prSet presAssocID="{6ED46714-1729-4050-9D83-2CE7C3C64A74}" presName="composite" presStyleCnt="0"/>
      <dgm:spPr/>
    </dgm:pt>
    <dgm:pt modelId="{FA7DE581-AD8F-45E6-B131-21EC7DF9E026}" type="pres">
      <dgm:prSet presAssocID="{6ED46714-1729-4050-9D83-2CE7C3C64A74}" presName="parTx" presStyleLbl="alignNode1" presStyleIdx="2" presStyleCnt="3">
        <dgm:presLayoutVars>
          <dgm:chMax val="0"/>
          <dgm:chPref val="0"/>
          <dgm:bulletEnabled val="1"/>
        </dgm:presLayoutVars>
      </dgm:prSet>
      <dgm:spPr/>
      <dgm:t>
        <a:bodyPr/>
        <a:lstStyle/>
        <a:p>
          <a:endParaRPr lang="en-GB"/>
        </a:p>
      </dgm:t>
    </dgm:pt>
    <dgm:pt modelId="{4918974C-ED2C-4F9D-8972-9C1F96702A78}" type="pres">
      <dgm:prSet presAssocID="{6ED46714-1729-4050-9D83-2CE7C3C64A74}" presName="desTx" presStyleLbl="alignAccFollowNode1" presStyleIdx="2" presStyleCnt="3" custLinFactNeighborX="6149" custLinFactNeighborY="824">
        <dgm:presLayoutVars>
          <dgm:bulletEnabled val="1"/>
        </dgm:presLayoutVars>
      </dgm:prSet>
      <dgm:spPr/>
      <dgm:t>
        <a:bodyPr/>
        <a:lstStyle/>
        <a:p>
          <a:endParaRPr lang="en-GB"/>
        </a:p>
      </dgm:t>
    </dgm:pt>
  </dgm:ptLst>
  <dgm:cxnLst>
    <dgm:cxn modelId="{B000837A-2E47-4463-909B-6DD0BA6E9E2D}" srcId="{61270D16-653C-451F-A935-2575B0777364}" destId="{6ED46714-1729-4050-9D83-2CE7C3C64A74}" srcOrd="2" destOrd="0" parTransId="{F860D4EF-D64B-44B4-99A2-72C70077DF11}" sibTransId="{D7C0A335-B8F4-4F94-BD55-63D93B695E0D}"/>
    <dgm:cxn modelId="{5A09B86A-9C5E-49AD-BDB4-528CF5DAC4BE}" srcId="{1FA5FC77-16F2-4072-BB29-89A65F6208ED}" destId="{EA6E47AB-3177-41E1-ACA9-E2EADF1DDC3D}" srcOrd="0" destOrd="0" parTransId="{F6CB1064-4A45-402A-9893-6AA6439803D0}" sibTransId="{7D650E37-8B7D-4CB5-AD70-2E76570D2D09}"/>
    <dgm:cxn modelId="{2158F769-ED5F-4F3F-863E-D8105DB874F0}" srcId="{61270D16-653C-451F-A935-2575B0777364}" destId="{F18AD1C5-B36A-4D84-ABE8-590D0BDDC830}" srcOrd="1" destOrd="0" parTransId="{DB5EE047-EE2B-4FA5-B1AB-D0A82331D452}" sibTransId="{F4495D33-C6B4-4BA5-80C3-B040405D6F66}"/>
    <dgm:cxn modelId="{16EB3F88-BBEF-4F7A-8265-FEAFFF5D0575}" type="presOf" srcId="{0FD95801-388E-4FED-ADDF-DCB8F11BF6CE}" destId="{5C17DD0A-F06D-4531-964E-C0423AEDDC48}" srcOrd="0" destOrd="3" presId="urn:microsoft.com/office/officeart/2005/8/layout/hList1"/>
    <dgm:cxn modelId="{655041E9-421D-4974-A55A-D9BAC8B429BA}" srcId="{6ED46714-1729-4050-9D83-2CE7C3C64A74}" destId="{F3EC6B3E-9409-43EA-9B72-9F39592D4A02}" srcOrd="0" destOrd="0" parTransId="{0DD6B963-35F8-4CDA-8A3A-2579276B7EBA}" sibTransId="{9371F6EC-43CE-4CC9-A922-B2507421E090}"/>
    <dgm:cxn modelId="{E9104AE9-2138-4F13-8309-043192688569}" srcId="{61270D16-653C-451F-A935-2575B0777364}" destId="{1FA5FC77-16F2-4072-BB29-89A65F6208ED}" srcOrd="0" destOrd="0" parTransId="{4BF08346-2972-4E21-B9D5-4C83A3C2D88B}" sibTransId="{44228188-5A64-4777-A751-F31255F0D542}"/>
    <dgm:cxn modelId="{0CCB956C-E310-4D19-87F2-9B799E6EE609}" type="presOf" srcId="{6ED46714-1729-4050-9D83-2CE7C3C64A74}" destId="{FA7DE581-AD8F-45E6-B131-21EC7DF9E026}" srcOrd="0" destOrd="0" presId="urn:microsoft.com/office/officeart/2005/8/layout/hList1"/>
    <dgm:cxn modelId="{491FE649-90FA-4D45-A603-6FA07B3362C6}" type="presOf" srcId="{F3EC6B3E-9409-43EA-9B72-9F39592D4A02}" destId="{4918974C-ED2C-4F9D-8972-9C1F96702A78}" srcOrd="0" destOrd="0" presId="urn:microsoft.com/office/officeart/2005/8/layout/hList1"/>
    <dgm:cxn modelId="{C064A1B6-7773-4D9C-B1CD-FD663C8B2595}" type="presOf" srcId="{1FA5FC77-16F2-4072-BB29-89A65F6208ED}" destId="{2266132D-063C-4A3B-986D-6BDF710B0612}" srcOrd="0" destOrd="0" presId="urn:microsoft.com/office/officeart/2005/8/layout/hList1"/>
    <dgm:cxn modelId="{CB7AFD9B-D365-4786-A2A8-C6CB1B7B8CA9}" srcId="{1FA5FC77-16F2-4072-BB29-89A65F6208ED}" destId="{C15D4058-91A3-4479-BC24-F6FC98B657C6}" srcOrd="2" destOrd="0" parTransId="{C364DE93-EBC8-4500-B7B1-C64A0E469DCB}" sibTransId="{EDE45B7B-4200-44E5-B96A-87458D218D58}"/>
    <dgm:cxn modelId="{41586BE8-E903-4F49-A7C2-A0618F534448}" srcId="{1FA5FC77-16F2-4072-BB29-89A65F6208ED}" destId="{0FD95801-388E-4FED-ADDF-DCB8F11BF6CE}" srcOrd="3" destOrd="0" parTransId="{ACBF8767-8651-4E6E-BE07-A9C05DDA699F}" sibTransId="{675FD8E0-7B10-4758-834F-9D166EE8AA84}"/>
    <dgm:cxn modelId="{3D801CE6-BB4C-47F5-B7E6-B458256A824F}" type="presOf" srcId="{F18AD1C5-B36A-4D84-ABE8-590D0BDDC830}" destId="{05EA719F-491F-4020-BAC0-7F473F6C35C6}" srcOrd="0" destOrd="0" presId="urn:microsoft.com/office/officeart/2005/8/layout/hList1"/>
    <dgm:cxn modelId="{9FE671DA-2F2C-44A8-AF11-93CCBC049C13}" type="presOf" srcId="{61270D16-653C-451F-A935-2575B0777364}" destId="{DE6C558D-452D-4ECE-9835-C7806CF211D8}" srcOrd="0" destOrd="0" presId="urn:microsoft.com/office/officeart/2005/8/layout/hList1"/>
    <dgm:cxn modelId="{7A9E4CE0-732D-4175-9174-C7DB33B5D3F9}" type="presOf" srcId="{7AA834C2-E41B-41B9-82D5-C93E527BF5E9}" destId="{5AD01EB3-387E-4EC5-8F99-97A6F2CE5B72}" srcOrd="0" destOrd="0" presId="urn:microsoft.com/office/officeart/2005/8/layout/hList1"/>
    <dgm:cxn modelId="{B7F22EE9-925A-4BF7-A0D3-0FB0016AEB55}" type="presOf" srcId="{CA25E90F-7A23-4CCC-A422-ABF95FB932E3}" destId="{5C17DD0A-F06D-4531-964E-C0423AEDDC48}" srcOrd="0" destOrd="1" presId="urn:microsoft.com/office/officeart/2005/8/layout/hList1"/>
    <dgm:cxn modelId="{4D61D555-E3FA-4CE6-BEFD-4EBDC35D66DB}" type="presOf" srcId="{B7345BA2-E2C1-4041-A34D-7C6EB30E6CF5}" destId="{5AD01EB3-387E-4EC5-8F99-97A6F2CE5B72}" srcOrd="0" destOrd="1" presId="urn:microsoft.com/office/officeart/2005/8/layout/hList1"/>
    <dgm:cxn modelId="{5E41D8E3-F7EA-4E54-84C8-006C0D875348}" type="presOf" srcId="{EA6E47AB-3177-41E1-ACA9-E2EADF1DDC3D}" destId="{5C17DD0A-F06D-4531-964E-C0423AEDDC48}" srcOrd="0" destOrd="0" presId="urn:microsoft.com/office/officeart/2005/8/layout/hList1"/>
    <dgm:cxn modelId="{645C06B4-E81E-42A9-9BBB-5A04D194FD43}" srcId="{F18AD1C5-B36A-4D84-ABE8-590D0BDDC830}" destId="{B7345BA2-E2C1-4041-A34D-7C6EB30E6CF5}" srcOrd="1" destOrd="0" parTransId="{80BECBA7-C234-4337-99B7-3DCB63B9A278}" sibTransId="{C2F740BE-78FD-4373-90A8-490B38064C88}"/>
    <dgm:cxn modelId="{83DB2CD7-A73B-49D7-A4DE-F68C61A8D8CE}" srcId="{F18AD1C5-B36A-4D84-ABE8-590D0BDDC830}" destId="{7AA834C2-E41B-41B9-82D5-C93E527BF5E9}" srcOrd="0" destOrd="0" parTransId="{E6AE8FCA-811E-4756-BDB5-2B89E6D8091D}" sibTransId="{127526EE-7E67-4D2D-8031-3DF80EC61682}"/>
    <dgm:cxn modelId="{EE1469B8-B06E-47B1-AC8E-D17924942A81}" srcId="{1FA5FC77-16F2-4072-BB29-89A65F6208ED}" destId="{CA25E90F-7A23-4CCC-A422-ABF95FB932E3}" srcOrd="1" destOrd="0" parTransId="{E9522F44-4B6B-4E6F-9B62-73DE7AA89B94}" sibTransId="{925B84A2-364D-4582-989A-DAF004D06D23}"/>
    <dgm:cxn modelId="{E28711E2-03D5-4516-87C0-BB7CD9B4CE1B}" type="presOf" srcId="{C15D4058-91A3-4479-BC24-F6FC98B657C6}" destId="{5C17DD0A-F06D-4531-964E-C0423AEDDC48}" srcOrd="0" destOrd="2" presId="urn:microsoft.com/office/officeart/2005/8/layout/hList1"/>
    <dgm:cxn modelId="{9D2448DC-BDCE-4B2B-9059-5BED8A0A05D1}" type="presParOf" srcId="{DE6C558D-452D-4ECE-9835-C7806CF211D8}" destId="{3BBF5779-6199-400A-A53C-482EA2504D06}" srcOrd="0" destOrd="0" presId="urn:microsoft.com/office/officeart/2005/8/layout/hList1"/>
    <dgm:cxn modelId="{4EBFFB2C-D0A4-44AE-9D43-73C9320BA266}" type="presParOf" srcId="{3BBF5779-6199-400A-A53C-482EA2504D06}" destId="{2266132D-063C-4A3B-986D-6BDF710B0612}" srcOrd="0" destOrd="0" presId="urn:microsoft.com/office/officeart/2005/8/layout/hList1"/>
    <dgm:cxn modelId="{83D18383-11CB-4BE0-8DD0-3F085EA5741D}" type="presParOf" srcId="{3BBF5779-6199-400A-A53C-482EA2504D06}" destId="{5C17DD0A-F06D-4531-964E-C0423AEDDC48}" srcOrd="1" destOrd="0" presId="urn:microsoft.com/office/officeart/2005/8/layout/hList1"/>
    <dgm:cxn modelId="{6AD80030-55B7-4D63-B85D-85BCBA819C3F}" type="presParOf" srcId="{DE6C558D-452D-4ECE-9835-C7806CF211D8}" destId="{29C6CF54-7E29-423E-A700-2C6E6C36C58A}" srcOrd="1" destOrd="0" presId="urn:microsoft.com/office/officeart/2005/8/layout/hList1"/>
    <dgm:cxn modelId="{573C0337-4F29-4C1C-9DAC-61431CB7A68E}" type="presParOf" srcId="{DE6C558D-452D-4ECE-9835-C7806CF211D8}" destId="{B8A47BB6-5616-446C-AFEF-FE87DBDE7781}" srcOrd="2" destOrd="0" presId="urn:microsoft.com/office/officeart/2005/8/layout/hList1"/>
    <dgm:cxn modelId="{AE8EC78C-8309-499B-925A-639F8B485E3D}" type="presParOf" srcId="{B8A47BB6-5616-446C-AFEF-FE87DBDE7781}" destId="{05EA719F-491F-4020-BAC0-7F473F6C35C6}" srcOrd="0" destOrd="0" presId="urn:microsoft.com/office/officeart/2005/8/layout/hList1"/>
    <dgm:cxn modelId="{945C1F3F-657B-472E-99A1-2117A77B52F5}" type="presParOf" srcId="{B8A47BB6-5616-446C-AFEF-FE87DBDE7781}" destId="{5AD01EB3-387E-4EC5-8F99-97A6F2CE5B72}" srcOrd="1" destOrd="0" presId="urn:microsoft.com/office/officeart/2005/8/layout/hList1"/>
    <dgm:cxn modelId="{129A275D-942B-443E-8210-B24EC318949B}" type="presParOf" srcId="{DE6C558D-452D-4ECE-9835-C7806CF211D8}" destId="{4D8E7793-0BCA-4090-B019-9AE16FF3DDEE}" srcOrd="3" destOrd="0" presId="urn:microsoft.com/office/officeart/2005/8/layout/hList1"/>
    <dgm:cxn modelId="{1B13EA20-27F7-40CF-ADA7-8BD7CD4A1B8E}" type="presParOf" srcId="{DE6C558D-452D-4ECE-9835-C7806CF211D8}" destId="{88128D13-0C63-4C9E-BBC4-1994C6CD60BE}" srcOrd="4" destOrd="0" presId="urn:microsoft.com/office/officeart/2005/8/layout/hList1"/>
    <dgm:cxn modelId="{577953C4-1CAA-4ED0-9DB8-F5BDC3371949}" type="presParOf" srcId="{88128D13-0C63-4C9E-BBC4-1994C6CD60BE}" destId="{FA7DE581-AD8F-45E6-B131-21EC7DF9E026}" srcOrd="0" destOrd="0" presId="urn:microsoft.com/office/officeart/2005/8/layout/hList1"/>
    <dgm:cxn modelId="{205F671C-6539-4D65-BD73-3B308C83FC87}" type="presParOf" srcId="{88128D13-0C63-4C9E-BBC4-1994C6CD60BE}" destId="{4918974C-ED2C-4F9D-8972-9C1F96702A7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64411F-EB5A-4CA5-B588-FE18ECFFCD48}" type="doc">
      <dgm:prSet loTypeId="urn:microsoft.com/office/officeart/2005/8/layout/venn1" loCatId="relationship" qsTypeId="urn:microsoft.com/office/officeart/2005/8/quickstyle/simple1" qsCatId="simple" csTypeId="urn:microsoft.com/office/officeart/2005/8/colors/accent3_5" csCatId="accent3" phldr="1"/>
      <dgm:spPr/>
    </dgm:pt>
    <dgm:pt modelId="{81586A02-F6DD-4626-B8BF-03B1D61B0DCC}">
      <dgm:prSet phldrT="[Text]"/>
      <dgm:spPr/>
      <dgm:t>
        <a:bodyPr/>
        <a:lstStyle/>
        <a:p>
          <a:r>
            <a:rPr lang="en-GB" noProof="0" dirty="0" smtClean="0"/>
            <a:t>(Rights) Equitable and reasonable utilization</a:t>
          </a:r>
          <a:endParaRPr lang="en-GB" dirty="0"/>
        </a:p>
      </dgm:t>
    </dgm:pt>
    <dgm:pt modelId="{B7F7F9E5-75EF-42B4-83EC-4B22C807596F}" type="parTrans" cxnId="{62247FEE-5017-4E20-BBBB-1FC6FA68CF9F}">
      <dgm:prSet/>
      <dgm:spPr/>
      <dgm:t>
        <a:bodyPr/>
        <a:lstStyle/>
        <a:p>
          <a:endParaRPr lang="en-GB"/>
        </a:p>
      </dgm:t>
    </dgm:pt>
    <dgm:pt modelId="{152F9EC3-DA1C-47AA-895A-8A1D7FAAF59B}" type="sibTrans" cxnId="{62247FEE-5017-4E20-BBBB-1FC6FA68CF9F}">
      <dgm:prSet/>
      <dgm:spPr/>
      <dgm:t>
        <a:bodyPr/>
        <a:lstStyle/>
        <a:p>
          <a:endParaRPr lang="en-GB"/>
        </a:p>
      </dgm:t>
    </dgm:pt>
    <dgm:pt modelId="{CA2BA90D-187F-4997-8B05-13938A222048}">
      <dgm:prSet phldrT="[Text]"/>
      <dgm:spPr/>
      <dgm:t>
        <a:bodyPr/>
        <a:lstStyle/>
        <a:p>
          <a:r>
            <a:rPr lang="es-ES_tradnl" noProof="0" smtClean="0"/>
            <a:t>(Obligations) No </a:t>
          </a:r>
          <a:r>
            <a:rPr lang="es-ES_tradnl" noProof="0" dirty="0" err="1" smtClean="0"/>
            <a:t>harm</a:t>
          </a:r>
          <a:r>
            <a:rPr lang="es-ES_tradnl" noProof="0" dirty="0" smtClean="0"/>
            <a:t> </a:t>
          </a:r>
          <a:r>
            <a:rPr lang="es-ES_tradnl" noProof="0" dirty="0" err="1" smtClean="0"/>
            <a:t>principle</a:t>
          </a:r>
          <a:endParaRPr lang="es-ES_tradnl" noProof="0" dirty="0"/>
        </a:p>
      </dgm:t>
    </dgm:pt>
    <dgm:pt modelId="{290D50BE-F6E3-4A75-B525-503FC329A5D7}" type="parTrans" cxnId="{7EAD2F84-1820-49BF-81F6-AACE5040D293}">
      <dgm:prSet/>
      <dgm:spPr/>
      <dgm:t>
        <a:bodyPr/>
        <a:lstStyle/>
        <a:p>
          <a:endParaRPr lang="en-GB"/>
        </a:p>
      </dgm:t>
    </dgm:pt>
    <dgm:pt modelId="{5A648A38-B7C9-4998-9536-94DCDA2A56D6}" type="sibTrans" cxnId="{7EAD2F84-1820-49BF-81F6-AACE5040D293}">
      <dgm:prSet/>
      <dgm:spPr/>
      <dgm:t>
        <a:bodyPr/>
        <a:lstStyle/>
        <a:p>
          <a:endParaRPr lang="en-GB"/>
        </a:p>
      </dgm:t>
    </dgm:pt>
    <dgm:pt modelId="{3CDC991A-18FA-428E-B9C4-69D439040EC0}" type="pres">
      <dgm:prSet presAssocID="{8E64411F-EB5A-4CA5-B588-FE18ECFFCD48}" presName="compositeShape" presStyleCnt="0">
        <dgm:presLayoutVars>
          <dgm:chMax val="7"/>
          <dgm:dir/>
          <dgm:resizeHandles val="exact"/>
        </dgm:presLayoutVars>
      </dgm:prSet>
      <dgm:spPr/>
    </dgm:pt>
    <dgm:pt modelId="{B35EE42E-1B5F-40DE-905F-B7C2E2CE6A0F}" type="pres">
      <dgm:prSet presAssocID="{81586A02-F6DD-4626-B8BF-03B1D61B0DCC}" presName="circ1" presStyleLbl="vennNode1" presStyleIdx="0" presStyleCnt="2"/>
      <dgm:spPr/>
      <dgm:t>
        <a:bodyPr/>
        <a:lstStyle/>
        <a:p>
          <a:endParaRPr lang="en-GB"/>
        </a:p>
      </dgm:t>
    </dgm:pt>
    <dgm:pt modelId="{B9B04EB3-ECEE-4CB9-85D8-C137AB4B32F4}" type="pres">
      <dgm:prSet presAssocID="{81586A02-F6DD-4626-B8BF-03B1D61B0DCC}" presName="circ1Tx" presStyleLbl="revTx" presStyleIdx="0" presStyleCnt="0">
        <dgm:presLayoutVars>
          <dgm:chMax val="0"/>
          <dgm:chPref val="0"/>
          <dgm:bulletEnabled val="1"/>
        </dgm:presLayoutVars>
      </dgm:prSet>
      <dgm:spPr/>
      <dgm:t>
        <a:bodyPr/>
        <a:lstStyle/>
        <a:p>
          <a:endParaRPr lang="en-GB"/>
        </a:p>
      </dgm:t>
    </dgm:pt>
    <dgm:pt modelId="{EE15796A-E59C-4FDA-A9FE-E2C41FA05ED0}" type="pres">
      <dgm:prSet presAssocID="{CA2BA90D-187F-4997-8B05-13938A222048}" presName="circ2" presStyleLbl="vennNode1" presStyleIdx="1" presStyleCnt="2"/>
      <dgm:spPr/>
      <dgm:t>
        <a:bodyPr/>
        <a:lstStyle/>
        <a:p>
          <a:endParaRPr lang="en-GB"/>
        </a:p>
      </dgm:t>
    </dgm:pt>
    <dgm:pt modelId="{D0F06362-1915-4EC1-8D71-1672BA88ACE3}" type="pres">
      <dgm:prSet presAssocID="{CA2BA90D-187F-4997-8B05-13938A222048}" presName="circ2Tx" presStyleLbl="revTx" presStyleIdx="0" presStyleCnt="0">
        <dgm:presLayoutVars>
          <dgm:chMax val="0"/>
          <dgm:chPref val="0"/>
          <dgm:bulletEnabled val="1"/>
        </dgm:presLayoutVars>
      </dgm:prSet>
      <dgm:spPr/>
      <dgm:t>
        <a:bodyPr/>
        <a:lstStyle/>
        <a:p>
          <a:endParaRPr lang="en-GB"/>
        </a:p>
      </dgm:t>
    </dgm:pt>
  </dgm:ptLst>
  <dgm:cxnLst>
    <dgm:cxn modelId="{6A5CC458-CCEB-4B4C-B9B8-32F3117CD061}" type="presOf" srcId="{CA2BA90D-187F-4997-8B05-13938A222048}" destId="{D0F06362-1915-4EC1-8D71-1672BA88ACE3}" srcOrd="1" destOrd="0" presId="urn:microsoft.com/office/officeart/2005/8/layout/venn1"/>
    <dgm:cxn modelId="{7EAD2F84-1820-49BF-81F6-AACE5040D293}" srcId="{8E64411F-EB5A-4CA5-B588-FE18ECFFCD48}" destId="{CA2BA90D-187F-4997-8B05-13938A222048}" srcOrd="1" destOrd="0" parTransId="{290D50BE-F6E3-4A75-B525-503FC329A5D7}" sibTransId="{5A648A38-B7C9-4998-9536-94DCDA2A56D6}"/>
    <dgm:cxn modelId="{3A8BFF65-34B2-42A7-8718-B3E661C1AF60}" type="presOf" srcId="{CA2BA90D-187F-4997-8B05-13938A222048}" destId="{EE15796A-E59C-4FDA-A9FE-E2C41FA05ED0}" srcOrd="0" destOrd="0" presId="urn:microsoft.com/office/officeart/2005/8/layout/venn1"/>
    <dgm:cxn modelId="{3BFEABF2-B6AF-4F70-B087-6D1B7BE3C4D1}" type="presOf" srcId="{81586A02-F6DD-4626-B8BF-03B1D61B0DCC}" destId="{B35EE42E-1B5F-40DE-905F-B7C2E2CE6A0F}" srcOrd="0" destOrd="0" presId="urn:microsoft.com/office/officeart/2005/8/layout/venn1"/>
    <dgm:cxn modelId="{26231141-384A-4FCF-B2EF-397C12B7E596}" type="presOf" srcId="{8E64411F-EB5A-4CA5-B588-FE18ECFFCD48}" destId="{3CDC991A-18FA-428E-B9C4-69D439040EC0}" srcOrd="0" destOrd="0" presId="urn:microsoft.com/office/officeart/2005/8/layout/venn1"/>
    <dgm:cxn modelId="{18001AA3-53F3-4A7A-B3F1-0E73BCA83309}" type="presOf" srcId="{81586A02-F6DD-4626-B8BF-03B1D61B0DCC}" destId="{B9B04EB3-ECEE-4CB9-85D8-C137AB4B32F4}" srcOrd="1" destOrd="0" presId="urn:microsoft.com/office/officeart/2005/8/layout/venn1"/>
    <dgm:cxn modelId="{62247FEE-5017-4E20-BBBB-1FC6FA68CF9F}" srcId="{8E64411F-EB5A-4CA5-B588-FE18ECFFCD48}" destId="{81586A02-F6DD-4626-B8BF-03B1D61B0DCC}" srcOrd="0" destOrd="0" parTransId="{B7F7F9E5-75EF-42B4-83EC-4B22C807596F}" sibTransId="{152F9EC3-DA1C-47AA-895A-8A1D7FAAF59B}"/>
    <dgm:cxn modelId="{C05E5B6E-ADE2-463C-A868-37A60B10582E}" type="presParOf" srcId="{3CDC991A-18FA-428E-B9C4-69D439040EC0}" destId="{B35EE42E-1B5F-40DE-905F-B7C2E2CE6A0F}" srcOrd="0" destOrd="0" presId="urn:microsoft.com/office/officeart/2005/8/layout/venn1"/>
    <dgm:cxn modelId="{1CB179EE-9284-4BCC-BA42-146BCB724CC1}" type="presParOf" srcId="{3CDC991A-18FA-428E-B9C4-69D439040EC0}" destId="{B9B04EB3-ECEE-4CB9-85D8-C137AB4B32F4}" srcOrd="1" destOrd="0" presId="urn:microsoft.com/office/officeart/2005/8/layout/venn1"/>
    <dgm:cxn modelId="{27FAC0BA-4D56-46CA-B77A-1593BC2326A9}" type="presParOf" srcId="{3CDC991A-18FA-428E-B9C4-69D439040EC0}" destId="{EE15796A-E59C-4FDA-A9FE-E2C41FA05ED0}" srcOrd="2" destOrd="0" presId="urn:microsoft.com/office/officeart/2005/8/layout/venn1"/>
    <dgm:cxn modelId="{8A19EBB0-E1AC-4922-B174-B32599553D54}" type="presParOf" srcId="{3CDC991A-18FA-428E-B9C4-69D439040EC0}" destId="{D0F06362-1915-4EC1-8D71-1672BA88ACE3}"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E7DDA2-32AC-FB4A-913A-CA880F6DE196}"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63A91DF5-2FE2-2B4F-A456-2D0D5449D46C}">
      <dgm:prSet phldrT="[Text]" custT="1"/>
      <dgm:spPr/>
      <dgm:t>
        <a:bodyPr/>
        <a:lstStyle/>
        <a:p>
          <a:r>
            <a:rPr lang="en-US" sz="1400" dirty="0" smtClean="0"/>
            <a:t>Factors to be considered together</a:t>
          </a:r>
          <a:endParaRPr lang="en-US" sz="1400" dirty="0"/>
        </a:p>
      </dgm:t>
    </dgm:pt>
    <dgm:pt modelId="{1B5206C5-D24B-F347-A568-22F932548948}" type="parTrans" cxnId="{24A5EA11-09D1-4C4A-880F-24EC6A71C8D6}">
      <dgm:prSet/>
      <dgm:spPr/>
      <dgm:t>
        <a:bodyPr/>
        <a:lstStyle/>
        <a:p>
          <a:endParaRPr lang="en-US" sz="1400"/>
        </a:p>
      </dgm:t>
    </dgm:pt>
    <dgm:pt modelId="{1CBF8AA9-BF2D-CD45-A98A-5CEC29F38A71}" type="sibTrans" cxnId="{24A5EA11-09D1-4C4A-880F-24EC6A71C8D6}">
      <dgm:prSet/>
      <dgm:spPr/>
      <dgm:t>
        <a:bodyPr/>
        <a:lstStyle/>
        <a:p>
          <a:endParaRPr lang="en-US" sz="1400"/>
        </a:p>
      </dgm:t>
    </dgm:pt>
    <dgm:pt modelId="{79155F03-9015-104A-99CD-5F813D1242EE}">
      <dgm:prSet phldrT="[Text]" custT="1"/>
      <dgm:spPr/>
      <dgm:t>
        <a:bodyPr/>
        <a:lstStyle/>
        <a:p>
          <a:r>
            <a:rPr lang="en-US" sz="1400" b="1" dirty="0" smtClean="0">
              <a:solidFill>
                <a:schemeClr val="tx1"/>
              </a:solidFill>
              <a:latin typeface="+mn-lt"/>
              <a:ea typeface="+mn-ea"/>
              <a:cs typeface="+mn-cs"/>
            </a:rPr>
            <a:t>Factors of a natural character</a:t>
          </a:r>
          <a:endParaRPr lang="en-US" sz="1400" dirty="0"/>
        </a:p>
      </dgm:t>
    </dgm:pt>
    <dgm:pt modelId="{E9F55006-F1E5-6F48-A57D-DD9762D55A10}" type="parTrans" cxnId="{32027C97-ED7A-1F42-B677-63336CAEDB17}">
      <dgm:prSet custT="1"/>
      <dgm:spPr/>
      <dgm:t>
        <a:bodyPr/>
        <a:lstStyle/>
        <a:p>
          <a:endParaRPr lang="en-US" sz="1400"/>
        </a:p>
      </dgm:t>
    </dgm:pt>
    <dgm:pt modelId="{B6F5F779-3E14-DC4A-85DF-7730B87DEF6F}" type="sibTrans" cxnId="{32027C97-ED7A-1F42-B677-63336CAEDB17}">
      <dgm:prSet/>
      <dgm:spPr/>
      <dgm:t>
        <a:bodyPr/>
        <a:lstStyle/>
        <a:p>
          <a:endParaRPr lang="en-US" sz="1400"/>
        </a:p>
      </dgm:t>
    </dgm:pt>
    <dgm:pt modelId="{3E91E9F7-FBC6-A34F-9C72-ACF27C16CA27}">
      <dgm:prSet phldrT="[Text]" custT="1"/>
      <dgm:spPr/>
      <dgm:t>
        <a:bodyPr/>
        <a:lstStyle/>
        <a:p>
          <a:r>
            <a:rPr lang="en-US" sz="1400" b="1" dirty="0" smtClean="0">
              <a:solidFill>
                <a:schemeClr val="tx1"/>
              </a:solidFill>
              <a:latin typeface="+mn-lt"/>
              <a:ea typeface="+mn-ea"/>
              <a:cs typeface="+mn-cs"/>
            </a:rPr>
            <a:t>social and economic needs </a:t>
          </a:r>
          <a:endParaRPr lang="en-US" sz="1400" dirty="0"/>
        </a:p>
      </dgm:t>
    </dgm:pt>
    <dgm:pt modelId="{B919B3AB-FE74-5240-9DF5-A39830A6E031}" type="parTrans" cxnId="{C7552F94-9B68-2B49-AF98-E8F932253ECF}">
      <dgm:prSet custT="1"/>
      <dgm:spPr/>
      <dgm:t>
        <a:bodyPr/>
        <a:lstStyle/>
        <a:p>
          <a:endParaRPr lang="en-US" sz="1400"/>
        </a:p>
      </dgm:t>
    </dgm:pt>
    <dgm:pt modelId="{F931A020-E73D-F14F-8E0C-4586E6CA09C1}" type="sibTrans" cxnId="{C7552F94-9B68-2B49-AF98-E8F932253ECF}">
      <dgm:prSet/>
      <dgm:spPr/>
      <dgm:t>
        <a:bodyPr/>
        <a:lstStyle/>
        <a:p>
          <a:endParaRPr lang="en-US" sz="1400"/>
        </a:p>
      </dgm:t>
    </dgm:pt>
    <dgm:pt modelId="{88F53B6F-AB87-5245-A613-B2075B4C0418}">
      <dgm:prSet phldrT="[Text]" custT="1"/>
      <dgm:spPr/>
      <dgm:t>
        <a:bodyPr/>
        <a:lstStyle/>
        <a:p>
          <a:r>
            <a:rPr lang="en-US" sz="1400" b="1" dirty="0" smtClean="0">
              <a:solidFill>
                <a:schemeClr val="tx1"/>
              </a:solidFill>
              <a:latin typeface="+mn-lt"/>
              <a:ea typeface="+mn-ea"/>
              <a:cs typeface="+mn-cs"/>
            </a:rPr>
            <a:t>population dependent </a:t>
          </a:r>
          <a:endParaRPr lang="en-US" sz="1400" dirty="0"/>
        </a:p>
      </dgm:t>
    </dgm:pt>
    <dgm:pt modelId="{449BB9B3-D252-934D-99C6-5211FF19E7B6}" type="parTrans" cxnId="{6F82671A-5E0E-E04C-9946-60AC6FD1B7FA}">
      <dgm:prSet custT="1"/>
      <dgm:spPr/>
      <dgm:t>
        <a:bodyPr/>
        <a:lstStyle/>
        <a:p>
          <a:endParaRPr lang="en-US" sz="1400"/>
        </a:p>
      </dgm:t>
    </dgm:pt>
    <dgm:pt modelId="{DF04A788-000A-824D-8F4D-F67E7623E177}" type="sibTrans" cxnId="{6F82671A-5E0E-E04C-9946-60AC6FD1B7FA}">
      <dgm:prSet/>
      <dgm:spPr/>
      <dgm:t>
        <a:bodyPr/>
        <a:lstStyle/>
        <a:p>
          <a:endParaRPr lang="en-US" sz="1400"/>
        </a:p>
      </dgm:t>
    </dgm:pt>
    <dgm:pt modelId="{7384FB0C-8DDD-1340-9127-047136FC4C38}">
      <dgm:prSet phldrT="[Text]" custT="1"/>
      <dgm:spPr/>
      <dgm:t>
        <a:bodyPr/>
        <a:lstStyle/>
        <a:p>
          <a:r>
            <a:rPr lang="en-US" sz="1400" b="1" dirty="0" err="1" smtClean="0">
              <a:solidFill>
                <a:srgbClr val="000000"/>
              </a:solidFill>
            </a:rPr>
            <a:t>Transboundary</a:t>
          </a:r>
          <a:r>
            <a:rPr lang="en-US" sz="1400" b="1" dirty="0" smtClean="0">
              <a:solidFill>
                <a:srgbClr val="000000"/>
              </a:solidFill>
            </a:rPr>
            <a:t> effects</a:t>
          </a:r>
          <a:endParaRPr lang="en-US" sz="1400" b="1" dirty="0">
            <a:solidFill>
              <a:srgbClr val="000000"/>
            </a:solidFill>
          </a:endParaRPr>
        </a:p>
      </dgm:t>
    </dgm:pt>
    <dgm:pt modelId="{70E58B63-6819-6C43-935A-60A471D1FBFA}" type="parTrans" cxnId="{B25F54C0-CD87-5F40-B611-BD832C24C2A1}">
      <dgm:prSet custT="1"/>
      <dgm:spPr/>
      <dgm:t>
        <a:bodyPr/>
        <a:lstStyle/>
        <a:p>
          <a:endParaRPr lang="en-US" sz="1400"/>
        </a:p>
      </dgm:t>
    </dgm:pt>
    <dgm:pt modelId="{AC73F4F6-CA15-F943-9149-208FA7C6C72D}" type="sibTrans" cxnId="{B25F54C0-CD87-5F40-B611-BD832C24C2A1}">
      <dgm:prSet/>
      <dgm:spPr/>
      <dgm:t>
        <a:bodyPr/>
        <a:lstStyle/>
        <a:p>
          <a:endParaRPr lang="en-US" sz="1400"/>
        </a:p>
      </dgm:t>
    </dgm:pt>
    <dgm:pt modelId="{E0FAE06C-4EB1-DA40-824E-4DC9E7ECCBB5}">
      <dgm:prSet phldrT="[Text]" custT="1"/>
      <dgm:spPr/>
      <dgm:t>
        <a:bodyPr/>
        <a:lstStyle/>
        <a:p>
          <a:r>
            <a:rPr lang="en-US" sz="1400" b="1" dirty="0" smtClean="0">
              <a:solidFill>
                <a:schemeClr val="tx1"/>
              </a:solidFill>
              <a:latin typeface="+mn-lt"/>
              <a:ea typeface="+mn-ea"/>
              <a:cs typeface="+mn-cs"/>
            </a:rPr>
            <a:t>uses of the watercourse</a:t>
          </a:r>
          <a:endParaRPr lang="en-US" sz="1400" dirty="0"/>
        </a:p>
      </dgm:t>
    </dgm:pt>
    <dgm:pt modelId="{12221EF2-AB92-1149-A4A0-18425022DA68}" type="parTrans" cxnId="{849FC5AC-AD4B-7040-B380-A13961743841}">
      <dgm:prSet custT="1"/>
      <dgm:spPr/>
      <dgm:t>
        <a:bodyPr/>
        <a:lstStyle/>
        <a:p>
          <a:endParaRPr lang="en-US" sz="1400"/>
        </a:p>
      </dgm:t>
    </dgm:pt>
    <dgm:pt modelId="{20D74B84-7BE3-9E49-8E4A-B465B9FFA952}" type="sibTrans" cxnId="{849FC5AC-AD4B-7040-B380-A13961743841}">
      <dgm:prSet/>
      <dgm:spPr/>
      <dgm:t>
        <a:bodyPr/>
        <a:lstStyle/>
        <a:p>
          <a:endParaRPr lang="en-US" sz="1400"/>
        </a:p>
      </dgm:t>
    </dgm:pt>
    <dgm:pt modelId="{945D4CEA-19F5-BF44-813F-C6EA9A7032CE}">
      <dgm:prSet phldrT="[Text]" custT="1"/>
      <dgm:spPr/>
      <dgm:t>
        <a:bodyPr/>
        <a:lstStyle/>
        <a:p>
          <a:r>
            <a:rPr lang="en-US" sz="1400" b="1" dirty="0" smtClean="0">
              <a:solidFill>
                <a:schemeClr val="tx1"/>
              </a:solidFill>
            </a:rPr>
            <a:t>Cost-effective analysis</a:t>
          </a:r>
          <a:endParaRPr lang="en-US" sz="1400" b="1" dirty="0">
            <a:solidFill>
              <a:schemeClr val="tx1"/>
            </a:solidFill>
          </a:endParaRPr>
        </a:p>
      </dgm:t>
    </dgm:pt>
    <dgm:pt modelId="{1FA5AED4-6DEE-5D44-BEB6-EA03A2D56594}" type="parTrans" cxnId="{F1C29541-2964-4740-855E-D25FCAC3265F}">
      <dgm:prSet custT="1"/>
      <dgm:spPr/>
      <dgm:t>
        <a:bodyPr/>
        <a:lstStyle/>
        <a:p>
          <a:endParaRPr lang="en-US" sz="1400"/>
        </a:p>
      </dgm:t>
    </dgm:pt>
    <dgm:pt modelId="{A766F4C0-38A0-1243-84A5-604F3D56BC6F}" type="sibTrans" cxnId="{F1C29541-2964-4740-855E-D25FCAC3265F}">
      <dgm:prSet/>
      <dgm:spPr/>
      <dgm:t>
        <a:bodyPr/>
        <a:lstStyle/>
        <a:p>
          <a:endParaRPr lang="en-US" sz="1400"/>
        </a:p>
      </dgm:t>
    </dgm:pt>
    <dgm:pt modelId="{B5EBAACE-5B16-C248-A682-849C0D0C5EA9}">
      <dgm:prSet phldrT="[Text]" custT="1"/>
      <dgm:spPr/>
      <dgm:t>
        <a:bodyPr/>
        <a:lstStyle/>
        <a:p>
          <a:r>
            <a:rPr lang="en-US" sz="1400" b="1" dirty="0" smtClean="0">
              <a:solidFill>
                <a:schemeClr val="tx1"/>
              </a:solidFill>
              <a:latin typeface="+mn-lt"/>
              <a:ea typeface="+mn-ea"/>
              <a:cs typeface="+mn-cs"/>
            </a:rPr>
            <a:t>Availability of alternatives</a:t>
          </a:r>
          <a:endParaRPr lang="en-US" sz="1400" dirty="0"/>
        </a:p>
      </dgm:t>
    </dgm:pt>
    <dgm:pt modelId="{CFEAAC4D-4DE6-6241-AFE0-EADBB5AAD972}" type="parTrans" cxnId="{45EF1CC1-532A-9045-8E81-D99B47F5E610}">
      <dgm:prSet custT="1"/>
      <dgm:spPr/>
      <dgm:t>
        <a:bodyPr/>
        <a:lstStyle/>
        <a:p>
          <a:endParaRPr lang="en-US" sz="1400"/>
        </a:p>
      </dgm:t>
    </dgm:pt>
    <dgm:pt modelId="{DE83D67F-1176-F14F-A48D-E0A884DEA59C}" type="sibTrans" cxnId="{45EF1CC1-532A-9045-8E81-D99B47F5E610}">
      <dgm:prSet/>
      <dgm:spPr/>
      <dgm:t>
        <a:bodyPr/>
        <a:lstStyle/>
        <a:p>
          <a:endParaRPr lang="en-US" sz="1400"/>
        </a:p>
      </dgm:t>
    </dgm:pt>
    <dgm:pt modelId="{B8364D90-6D83-E042-AE04-E195E99BA04D}" type="pres">
      <dgm:prSet presAssocID="{11E7DDA2-32AC-FB4A-913A-CA880F6DE196}" presName="cycle" presStyleCnt="0">
        <dgm:presLayoutVars>
          <dgm:chMax val="1"/>
          <dgm:dir/>
          <dgm:animLvl val="ctr"/>
          <dgm:resizeHandles val="exact"/>
        </dgm:presLayoutVars>
      </dgm:prSet>
      <dgm:spPr/>
      <dgm:t>
        <a:bodyPr/>
        <a:lstStyle/>
        <a:p>
          <a:endParaRPr lang="en-US"/>
        </a:p>
      </dgm:t>
    </dgm:pt>
    <dgm:pt modelId="{E3D6CB20-9346-0744-9D45-E0023ADDAF4D}" type="pres">
      <dgm:prSet presAssocID="{63A91DF5-2FE2-2B4F-A456-2D0D5449D46C}" presName="centerShape" presStyleLbl="node0" presStyleIdx="0" presStyleCnt="1"/>
      <dgm:spPr/>
      <dgm:t>
        <a:bodyPr/>
        <a:lstStyle/>
        <a:p>
          <a:endParaRPr lang="en-US"/>
        </a:p>
      </dgm:t>
    </dgm:pt>
    <dgm:pt modelId="{A70B020A-BB24-6040-8F11-679F187B03E6}" type="pres">
      <dgm:prSet presAssocID="{E9F55006-F1E5-6F48-A57D-DD9762D55A10}" presName="Name9" presStyleLbl="parChTrans1D2" presStyleIdx="0" presStyleCnt="7"/>
      <dgm:spPr/>
      <dgm:t>
        <a:bodyPr/>
        <a:lstStyle/>
        <a:p>
          <a:endParaRPr lang="en-US"/>
        </a:p>
      </dgm:t>
    </dgm:pt>
    <dgm:pt modelId="{1E72DAD2-BA52-AD4E-A639-F9BB19A59607}" type="pres">
      <dgm:prSet presAssocID="{E9F55006-F1E5-6F48-A57D-DD9762D55A10}" presName="connTx" presStyleLbl="parChTrans1D2" presStyleIdx="0" presStyleCnt="7"/>
      <dgm:spPr/>
      <dgm:t>
        <a:bodyPr/>
        <a:lstStyle/>
        <a:p>
          <a:endParaRPr lang="en-US"/>
        </a:p>
      </dgm:t>
    </dgm:pt>
    <dgm:pt modelId="{AB7C9BE6-0702-7740-AADC-82DF41AC3249}" type="pres">
      <dgm:prSet presAssocID="{79155F03-9015-104A-99CD-5F813D1242EE}" presName="node" presStyleLbl="node1" presStyleIdx="0" presStyleCnt="7">
        <dgm:presLayoutVars>
          <dgm:bulletEnabled val="1"/>
        </dgm:presLayoutVars>
      </dgm:prSet>
      <dgm:spPr/>
      <dgm:t>
        <a:bodyPr/>
        <a:lstStyle/>
        <a:p>
          <a:endParaRPr lang="en-US"/>
        </a:p>
      </dgm:t>
    </dgm:pt>
    <dgm:pt modelId="{F7054965-DB34-3045-80B9-C314FA32E28E}" type="pres">
      <dgm:prSet presAssocID="{B919B3AB-FE74-5240-9DF5-A39830A6E031}" presName="Name9" presStyleLbl="parChTrans1D2" presStyleIdx="1" presStyleCnt="7"/>
      <dgm:spPr/>
      <dgm:t>
        <a:bodyPr/>
        <a:lstStyle/>
        <a:p>
          <a:endParaRPr lang="en-US"/>
        </a:p>
      </dgm:t>
    </dgm:pt>
    <dgm:pt modelId="{A6BC3995-063D-FA43-A31F-F3C5ED4BED86}" type="pres">
      <dgm:prSet presAssocID="{B919B3AB-FE74-5240-9DF5-A39830A6E031}" presName="connTx" presStyleLbl="parChTrans1D2" presStyleIdx="1" presStyleCnt="7"/>
      <dgm:spPr/>
      <dgm:t>
        <a:bodyPr/>
        <a:lstStyle/>
        <a:p>
          <a:endParaRPr lang="en-US"/>
        </a:p>
      </dgm:t>
    </dgm:pt>
    <dgm:pt modelId="{64FDC137-2731-EB42-B64E-6FFBDFEB4AB8}" type="pres">
      <dgm:prSet presAssocID="{3E91E9F7-FBC6-A34F-9C72-ACF27C16CA27}" presName="node" presStyleLbl="node1" presStyleIdx="1" presStyleCnt="7">
        <dgm:presLayoutVars>
          <dgm:bulletEnabled val="1"/>
        </dgm:presLayoutVars>
      </dgm:prSet>
      <dgm:spPr/>
      <dgm:t>
        <a:bodyPr/>
        <a:lstStyle/>
        <a:p>
          <a:endParaRPr lang="en-US"/>
        </a:p>
      </dgm:t>
    </dgm:pt>
    <dgm:pt modelId="{1DF468DA-C51E-3C4E-B709-3E7BE3BE80AD}" type="pres">
      <dgm:prSet presAssocID="{449BB9B3-D252-934D-99C6-5211FF19E7B6}" presName="Name9" presStyleLbl="parChTrans1D2" presStyleIdx="2" presStyleCnt="7"/>
      <dgm:spPr/>
      <dgm:t>
        <a:bodyPr/>
        <a:lstStyle/>
        <a:p>
          <a:endParaRPr lang="en-US"/>
        </a:p>
      </dgm:t>
    </dgm:pt>
    <dgm:pt modelId="{52F5754E-B5A1-DC45-8BE5-7664B0063C21}" type="pres">
      <dgm:prSet presAssocID="{449BB9B3-D252-934D-99C6-5211FF19E7B6}" presName="connTx" presStyleLbl="parChTrans1D2" presStyleIdx="2" presStyleCnt="7"/>
      <dgm:spPr/>
      <dgm:t>
        <a:bodyPr/>
        <a:lstStyle/>
        <a:p>
          <a:endParaRPr lang="en-US"/>
        </a:p>
      </dgm:t>
    </dgm:pt>
    <dgm:pt modelId="{7DEE77E9-25A9-CF4E-BF64-A31C51F76E38}" type="pres">
      <dgm:prSet presAssocID="{88F53B6F-AB87-5245-A613-B2075B4C0418}" presName="node" presStyleLbl="node1" presStyleIdx="2" presStyleCnt="7">
        <dgm:presLayoutVars>
          <dgm:bulletEnabled val="1"/>
        </dgm:presLayoutVars>
      </dgm:prSet>
      <dgm:spPr/>
      <dgm:t>
        <a:bodyPr/>
        <a:lstStyle/>
        <a:p>
          <a:endParaRPr lang="en-US"/>
        </a:p>
      </dgm:t>
    </dgm:pt>
    <dgm:pt modelId="{3D551067-5DDB-E84B-862E-B0F92AA0ADE7}" type="pres">
      <dgm:prSet presAssocID="{70E58B63-6819-6C43-935A-60A471D1FBFA}" presName="Name9" presStyleLbl="parChTrans1D2" presStyleIdx="3" presStyleCnt="7"/>
      <dgm:spPr/>
      <dgm:t>
        <a:bodyPr/>
        <a:lstStyle/>
        <a:p>
          <a:endParaRPr lang="en-US"/>
        </a:p>
      </dgm:t>
    </dgm:pt>
    <dgm:pt modelId="{19AD4120-E72B-A149-9DE3-A1459F2DB66A}" type="pres">
      <dgm:prSet presAssocID="{70E58B63-6819-6C43-935A-60A471D1FBFA}" presName="connTx" presStyleLbl="parChTrans1D2" presStyleIdx="3" presStyleCnt="7"/>
      <dgm:spPr/>
      <dgm:t>
        <a:bodyPr/>
        <a:lstStyle/>
        <a:p>
          <a:endParaRPr lang="en-US"/>
        </a:p>
      </dgm:t>
    </dgm:pt>
    <dgm:pt modelId="{33144E7D-2961-034C-A726-4E74B22981B0}" type="pres">
      <dgm:prSet presAssocID="{7384FB0C-8DDD-1340-9127-047136FC4C38}" presName="node" presStyleLbl="node1" presStyleIdx="3" presStyleCnt="7">
        <dgm:presLayoutVars>
          <dgm:bulletEnabled val="1"/>
        </dgm:presLayoutVars>
      </dgm:prSet>
      <dgm:spPr/>
      <dgm:t>
        <a:bodyPr/>
        <a:lstStyle/>
        <a:p>
          <a:endParaRPr lang="en-US"/>
        </a:p>
      </dgm:t>
    </dgm:pt>
    <dgm:pt modelId="{1596641A-0456-7840-8F39-43C3FA154779}" type="pres">
      <dgm:prSet presAssocID="{12221EF2-AB92-1149-A4A0-18425022DA68}" presName="Name9" presStyleLbl="parChTrans1D2" presStyleIdx="4" presStyleCnt="7"/>
      <dgm:spPr/>
      <dgm:t>
        <a:bodyPr/>
        <a:lstStyle/>
        <a:p>
          <a:endParaRPr lang="en-US"/>
        </a:p>
      </dgm:t>
    </dgm:pt>
    <dgm:pt modelId="{FA477F60-0ECC-804B-B614-2D013BC9F78B}" type="pres">
      <dgm:prSet presAssocID="{12221EF2-AB92-1149-A4A0-18425022DA68}" presName="connTx" presStyleLbl="parChTrans1D2" presStyleIdx="4" presStyleCnt="7"/>
      <dgm:spPr/>
      <dgm:t>
        <a:bodyPr/>
        <a:lstStyle/>
        <a:p>
          <a:endParaRPr lang="en-US"/>
        </a:p>
      </dgm:t>
    </dgm:pt>
    <dgm:pt modelId="{89671D2D-8E1C-4144-A938-7D9A205DC6F3}" type="pres">
      <dgm:prSet presAssocID="{E0FAE06C-4EB1-DA40-824E-4DC9E7ECCBB5}" presName="node" presStyleLbl="node1" presStyleIdx="4" presStyleCnt="7">
        <dgm:presLayoutVars>
          <dgm:bulletEnabled val="1"/>
        </dgm:presLayoutVars>
      </dgm:prSet>
      <dgm:spPr/>
      <dgm:t>
        <a:bodyPr/>
        <a:lstStyle/>
        <a:p>
          <a:endParaRPr lang="en-US"/>
        </a:p>
      </dgm:t>
    </dgm:pt>
    <dgm:pt modelId="{BC6B75F2-E8DE-1740-8C10-DCDE360D4612}" type="pres">
      <dgm:prSet presAssocID="{1FA5AED4-6DEE-5D44-BEB6-EA03A2D56594}" presName="Name9" presStyleLbl="parChTrans1D2" presStyleIdx="5" presStyleCnt="7"/>
      <dgm:spPr/>
      <dgm:t>
        <a:bodyPr/>
        <a:lstStyle/>
        <a:p>
          <a:endParaRPr lang="en-US"/>
        </a:p>
      </dgm:t>
    </dgm:pt>
    <dgm:pt modelId="{D7ECAE95-4F1A-8041-AE51-7610D6F54218}" type="pres">
      <dgm:prSet presAssocID="{1FA5AED4-6DEE-5D44-BEB6-EA03A2D56594}" presName="connTx" presStyleLbl="parChTrans1D2" presStyleIdx="5" presStyleCnt="7"/>
      <dgm:spPr/>
      <dgm:t>
        <a:bodyPr/>
        <a:lstStyle/>
        <a:p>
          <a:endParaRPr lang="en-US"/>
        </a:p>
      </dgm:t>
    </dgm:pt>
    <dgm:pt modelId="{F9875CAD-82DD-894B-AE70-4CC50BA29B0C}" type="pres">
      <dgm:prSet presAssocID="{945D4CEA-19F5-BF44-813F-C6EA9A7032CE}" presName="node" presStyleLbl="node1" presStyleIdx="5" presStyleCnt="7">
        <dgm:presLayoutVars>
          <dgm:bulletEnabled val="1"/>
        </dgm:presLayoutVars>
      </dgm:prSet>
      <dgm:spPr/>
      <dgm:t>
        <a:bodyPr/>
        <a:lstStyle/>
        <a:p>
          <a:endParaRPr lang="en-US"/>
        </a:p>
      </dgm:t>
    </dgm:pt>
    <dgm:pt modelId="{5BCE3E91-40D6-9F40-BA65-5C17BFB61EE8}" type="pres">
      <dgm:prSet presAssocID="{CFEAAC4D-4DE6-6241-AFE0-EADBB5AAD972}" presName="Name9" presStyleLbl="parChTrans1D2" presStyleIdx="6" presStyleCnt="7"/>
      <dgm:spPr/>
      <dgm:t>
        <a:bodyPr/>
        <a:lstStyle/>
        <a:p>
          <a:endParaRPr lang="en-US"/>
        </a:p>
      </dgm:t>
    </dgm:pt>
    <dgm:pt modelId="{2D375E57-FF35-C748-9902-999FF1F206DD}" type="pres">
      <dgm:prSet presAssocID="{CFEAAC4D-4DE6-6241-AFE0-EADBB5AAD972}" presName="connTx" presStyleLbl="parChTrans1D2" presStyleIdx="6" presStyleCnt="7"/>
      <dgm:spPr/>
      <dgm:t>
        <a:bodyPr/>
        <a:lstStyle/>
        <a:p>
          <a:endParaRPr lang="en-US"/>
        </a:p>
      </dgm:t>
    </dgm:pt>
    <dgm:pt modelId="{4D7CCCCE-0E63-0940-B60A-F2979726AA70}" type="pres">
      <dgm:prSet presAssocID="{B5EBAACE-5B16-C248-A682-849C0D0C5EA9}" presName="node" presStyleLbl="node1" presStyleIdx="6" presStyleCnt="7">
        <dgm:presLayoutVars>
          <dgm:bulletEnabled val="1"/>
        </dgm:presLayoutVars>
      </dgm:prSet>
      <dgm:spPr/>
      <dgm:t>
        <a:bodyPr/>
        <a:lstStyle/>
        <a:p>
          <a:endParaRPr lang="en-US"/>
        </a:p>
      </dgm:t>
    </dgm:pt>
  </dgm:ptLst>
  <dgm:cxnLst>
    <dgm:cxn modelId="{923C620A-4370-40D5-A0D1-D4E603A2D3ED}" type="presOf" srcId="{CFEAAC4D-4DE6-6241-AFE0-EADBB5AAD972}" destId="{5BCE3E91-40D6-9F40-BA65-5C17BFB61EE8}" srcOrd="0" destOrd="0" presId="urn:microsoft.com/office/officeart/2005/8/layout/radial1"/>
    <dgm:cxn modelId="{8A5A8EA1-D865-42D6-93A6-A35F72EE9A25}" type="presOf" srcId="{12221EF2-AB92-1149-A4A0-18425022DA68}" destId="{FA477F60-0ECC-804B-B614-2D013BC9F78B}" srcOrd="1" destOrd="0" presId="urn:microsoft.com/office/officeart/2005/8/layout/radial1"/>
    <dgm:cxn modelId="{32027C97-ED7A-1F42-B677-63336CAEDB17}" srcId="{63A91DF5-2FE2-2B4F-A456-2D0D5449D46C}" destId="{79155F03-9015-104A-99CD-5F813D1242EE}" srcOrd="0" destOrd="0" parTransId="{E9F55006-F1E5-6F48-A57D-DD9762D55A10}" sibTransId="{B6F5F779-3E14-DC4A-85DF-7730B87DEF6F}"/>
    <dgm:cxn modelId="{14F95F45-C3CE-4AD7-9F4A-8DABA2A8D538}" type="presOf" srcId="{449BB9B3-D252-934D-99C6-5211FF19E7B6}" destId="{52F5754E-B5A1-DC45-8BE5-7664B0063C21}" srcOrd="1" destOrd="0" presId="urn:microsoft.com/office/officeart/2005/8/layout/radial1"/>
    <dgm:cxn modelId="{EAFE07AB-1722-4615-ACCC-4C5A114CC1C8}" type="presOf" srcId="{11E7DDA2-32AC-FB4A-913A-CA880F6DE196}" destId="{B8364D90-6D83-E042-AE04-E195E99BA04D}" srcOrd="0" destOrd="0" presId="urn:microsoft.com/office/officeart/2005/8/layout/radial1"/>
    <dgm:cxn modelId="{45EF1CC1-532A-9045-8E81-D99B47F5E610}" srcId="{63A91DF5-2FE2-2B4F-A456-2D0D5449D46C}" destId="{B5EBAACE-5B16-C248-A682-849C0D0C5EA9}" srcOrd="6" destOrd="0" parTransId="{CFEAAC4D-4DE6-6241-AFE0-EADBB5AAD972}" sibTransId="{DE83D67F-1176-F14F-A48D-E0A884DEA59C}"/>
    <dgm:cxn modelId="{52B996FA-DA14-46C2-A925-B1D081F506D9}" type="presOf" srcId="{63A91DF5-2FE2-2B4F-A456-2D0D5449D46C}" destId="{E3D6CB20-9346-0744-9D45-E0023ADDAF4D}" srcOrd="0" destOrd="0" presId="urn:microsoft.com/office/officeart/2005/8/layout/radial1"/>
    <dgm:cxn modelId="{384231D1-D3A2-468E-9378-C2BEA7DC41D7}" type="presOf" srcId="{449BB9B3-D252-934D-99C6-5211FF19E7B6}" destId="{1DF468DA-C51E-3C4E-B709-3E7BE3BE80AD}" srcOrd="0" destOrd="0" presId="urn:microsoft.com/office/officeart/2005/8/layout/radial1"/>
    <dgm:cxn modelId="{24A5EA11-09D1-4C4A-880F-24EC6A71C8D6}" srcId="{11E7DDA2-32AC-FB4A-913A-CA880F6DE196}" destId="{63A91DF5-2FE2-2B4F-A456-2D0D5449D46C}" srcOrd="0" destOrd="0" parTransId="{1B5206C5-D24B-F347-A568-22F932548948}" sibTransId="{1CBF8AA9-BF2D-CD45-A98A-5CEC29F38A71}"/>
    <dgm:cxn modelId="{424AE12B-0B4E-4B95-8444-1C0D2325216C}" type="presOf" srcId="{7384FB0C-8DDD-1340-9127-047136FC4C38}" destId="{33144E7D-2961-034C-A726-4E74B22981B0}" srcOrd="0" destOrd="0" presId="urn:microsoft.com/office/officeart/2005/8/layout/radial1"/>
    <dgm:cxn modelId="{B25F54C0-CD87-5F40-B611-BD832C24C2A1}" srcId="{63A91DF5-2FE2-2B4F-A456-2D0D5449D46C}" destId="{7384FB0C-8DDD-1340-9127-047136FC4C38}" srcOrd="3" destOrd="0" parTransId="{70E58B63-6819-6C43-935A-60A471D1FBFA}" sibTransId="{AC73F4F6-CA15-F943-9149-208FA7C6C72D}"/>
    <dgm:cxn modelId="{1D9D588C-BBF8-4CC4-8E9D-3382B54173AE}" type="presOf" srcId="{70E58B63-6819-6C43-935A-60A471D1FBFA}" destId="{3D551067-5DDB-E84B-862E-B0F92AA0ADE7}" srcOrd="0" destOrd="0" presId="urn:microsoft.com/office/officeart/2005/8/layout/radial1"/>
    <dgm:cxn modelId="{1AC2E791-C8F0-4735-A11C-B6618C883CFE}" type="presOf" srcId="{E9F55006-F1E5-6F48-A57D-DD9762D55A10}" destId="{1E72DAD2-BA52-AD4E-A639-F9BB19A59607}" srcOrd="1" destOrd="0" presId="urn:microsoft.com/office/officeart/2005/8/layout/radial1"/>
    <dgm:cxn modelId="{C7552F94-9B68-2B49-AF98-E8F932253ECF}" srcId="{63A91DF5-2FE2-2B4F-A456-2D0D5449D46C}" destId="{3E91E9F7-FBC6-A34F-9C72-ACF27C16CA27}" srcOrd="1" destOrd="0" parTransId="{B919B3AB-FE74-5240-9DF5-A39830A6E031}" sibTransId="{F931A020-E73D-F14F-8E0C-4586E6CA09C1}"/>
    <dgm:cxn modelId="{04379595-DBBE-47AE-A64D-A5BAA5D6C8F6}" type="presOf" srcId="{3E91E9F7-FBC6-A34F-9C72-ACF27C16CA27}" destId="{64FDC137-2731-EB42-B64E-6FFBDFEB4AB8}" srcOrd="0" destOrd="0" presId="urn:microsoft.com/office/officeart/2005/8/layout/radial1"/>
    <dgm:cxn modelId="{1CDD90E1-53DB-405F-B172-8DFCBE452400}" type="presOf" srcId="{E0FAE06C-4EB1-DA40-824E-4DC9E7ECCBB5}" destId="{89671D2D-8E1C-4144-A938-7D9A205DC6F3}" srcOrd="0" destOrd="0" presId="urn:microsoft.com/office/officeart/2005/8/layout/radial1"/>
    <dgm:cxn modelId="{0F685520-4153-470D-B2BC-F7324A8D2750}" type="presOf" srcId="{88F53B6F-AB87-5245-A613-B2075B4C0418}" destId="{7DEE77E9-25A9-CF4E-BF64-A31C51F76E38}" srcOrd="0" destOrd="0" presId="urn:microsoft.com/office/officeart/2005/8/layout/radial1"/>
    <dgm:cxn modelId="{E7D8CE8E-FACA-447C-B80C-6FD4AFD3BF7D}" type="presOf" srcId="{E9F55006-F1E5-6F48-A57D-DD9762D55A10}" destId="{A70B020A-BB24-6040-8F11-679F187B03E6}" srcOrd="0" destOrd="0" presId="urn:microsoft.com/office/officeart/2005/8/layout/radial1"/>
    <dgm:cxn modelId="{F1C29541-2964-4740-855E-D25FCAC3265F}" srcId="{63A91DF5-2FE2-2B4F-A456-2D0D5449D46C}" destId="{945D4CEA-19F5-BF44-813F-C6EA9A7032CE}" srcOrd="5" destOrd="0" parTransId="{1FA5AED4-6DEE-5D44-BEB6-EA03A2D56594}" sibTransId="{A766F4C0-38A0-1243-84A5-604F3D56BC6F}"/>
    <dgm:cxn modelId="{6F82671A-5E0E-E04C-9946-60AC6FD1B7FA}" srcId="{63A91DF5-2FE2-2B4F-A456-2D0D5449D46C}" destId="{88F53B6F-AB87-5245-A613-B2075B4C0418}" srcOrd="2" destOrd="0" parTransId="{449BB9B3-D252-934D-99C6-5211FF19E7B6}" sibTransId="{DF04A788-000A-824D-8F4D-F67E7623E177}"/>
    <dgm:cxn modelId="{06F33835-6FDF-4F7C-B7DF-0D40A883F902}" type="presOf" srcId="{79155F03-9015-104A-99CD-5F813D1242EE}" destId="{AB7C9BE6-0702-7740-AADC-82DF41AC3249}" srcOrd="0" destOrd="0" presId="urn:microsoft.com/office/officeart/2005/8/layout/radial1"/>
    <dgm:cxn modelId="{4B8EC48C-A186-4721-8524-04F9430D41EC}" type="presOf" srcId="{B5EBAACE-5B16-C248-A682-849C0D0C5EA9}" destId="{4D7CCCCE-0E63-0940-B60A-F2979726AA70}" srcOrd="0" destOrd="0" presId="urn:microsoft.com/office/officeart/2005/8/layout/radial1"/>
    <dgm:cxn modelId="{50D5E3DD-3BB2-4193-A6F3-F38CBA2F8557}" type="presOf" srcId="{B919B3AB-FE74-5240-9DF5-A39830A6E031}" destId="{F7054965-DB34-3045-80B9-C314FA32E28E}" srcOrd="0" destOrd="0" presId="urn:microsoft.com/office/officeart/2005/8/layout/radial1"/>
    <dgm:cxn modelId="{A5642ADE-0B9C-4BB1-9287-2DC38AE6A73A}" type="presOf" srcId="{CFEAAC4D-4DE6-6241-AFE0-EADBB5AAD972}" destId="{2D375E57-FF35-C748-9902-999FF1F206DD}" srcOrd="1" destOrd="0" presId="urn:microsoft.com/office/officeart/2005/8/layout/radial1"/>
    <dgm:cxn modelId="{30FE664A-A9EA-4B5C-91F7-E4F1CDFB863E}" type="presOf" srcId="{1FA5AED4-6DEE-5D44-BEB6-EA03A2D56594}" destId="{D7ECAE95-4F1A-8041-AE51-7610D6F54218}" srcOrd="1" destOrd="0" presId="urn:microsoft.com/office/officeart/2005/8/layout/radial1"/>
    <dgm:cxn modelId="{0A96CF0F-A2C7-47F8-A4C4-53E3C65B4710}" type="presOf" srcId="{12221EF2-AB92-1149-A4A0-18425022DA68}" destId="{1596641A-0456-7840-8F39-43C3FA154779}" srcOrd="0" destOrd="0" presId="urn:microsoft.com/office/officeart/2005/8/layout/radial1"/>
    <dgm:cxn modelId="{6B583225-BEB0-4780-9682-CF678A400F8C}" type="presOf" srcId="{945D4CEA-19F5-BF44-813F-C6EA9A7032CE}" destId="{F9875CAD-82DD-894B-AE70-4CC50BA29B0C}" srcOrd="0" destOrd="0" presId="urn:microsoft.com/office/officeart/2005/8/layout/radial1"/>
    <dgm:cxn modelId="{849FC5AC-AD4B-7040-B380-A13961743841}" srcId="{63A91DF5-2FE2-2B4F-A456-2D0D5449D46C}" destId="{E0FAE06C-4EB1-DA40-824E-4DC9E7ECCBB5}" srcOrd="4" destOrd="0" parTransId="{12221EF2-AB92-1149-A4A0-18425022DA68}" sibTransId="{20D74B84-7BE3-9E49-8E4A-B465B9FFA952}"/>
    <dgm:cxn modelId="{AFBEC158-DBC7-42AF-8974-D7CFC87BEC8F}" type="presOf" srcId="{1FA5AED4-6DEE-5D44-BEB6-EA03A2D56594}" destId="{BC6B75F2-E8DE-1740-8C10-DCDE360D4612}" srcOrd="0" destOrd="0" presId="urn:microsoft.com/office/officeart/2005/8/layout/radial1"/>
    <dgm:cxn modelId="{4A0BA599-C81D-4E87-BC50-BB6DE3FE3D03}" type="presOf" srcId="{70E58B63-6819-6C43-935A-60A471D1FBFA}" destId="{19AD4120-E72B-A149-9DE3-A1459F2DB66A}" srcOrd="1" destOrd="0" presId="urn:microsoft.com/office/officeart/2005/8/layout/radial1"/>
    <dgm:cxn modelId="{A04F9EAF-C5F1-4344-BE51-E71E583F496C}" type="presOf" srcId="{B919B3AB-FE74-5240-9DF5-A39830A6E031}" destId="{A6BC3995-063D-FA43-A31F-F3C5ED4BED86}" srcOrd="1" destOrd="0" presId="urn:microsoft.com/office/officeart/2005/8/layout/radial1"/>
    <dgm:cxn modelId="{2BF4E0B1-1B5E-406C-BE3E-35C89575AD0F}" type="presParOf" srcId="{B8364D90-6D83-E042-AE04-E195E99BA04D}" destId="{E3D6CB20-9346-0744-9D45-E0023ADDAF4D}" srcOrd="0" destOrd="0" presId="urn:microsoft.com/office/officeart/2005/8/layout/radial1"/>
    <dgm:cxn modelId="{BFBC7B7E-0916-4C88-A7B8-D6FB4A4DBCAD}" type="presParOf" srcId="{B8364D90-6D83-E042-AE04-E195E99BA04D}" destId="{A70B020A-BB24-6040-8F11-679F187B03E6}" srcOrd="1" destOrd="0" presId="urn:microsoft.com/office/officeart/2005/8/layout/radial1"/>
    <dgm:cxn modelId="{4F0E0BB6-19EC-4403-8D11-85AA8777CFBB}" type="presParOf" srcId="{A70B020A-BB24-6040-8F11-679F187B03E6}" destId="{1E72DAD2-BA52-AD4E-A639-F9BB19A59607}" srcOrd="0" destOrd="0" presId="urn:microsoft.com/office/officeart/2005/8/layout/radial1"/>
    <dgm:cxn modelId="{0A2A5B1B-1405-4905-B54D-36FF4CFCFB27}" type="presParOf" srcId="{B8364D90-6D83-E042-AE04-E195E99BA04D}" destId="{AB7C9BE6-0702-7740-AADC-82DF41AC3249}" srcOrd="2" destOrd="0" presId="urn:microsoft.com/office/officeart/2005/8/layout/radial1"/>
    <dgm:cxn modelId="{22FC3B64-1703-4EA4-845D-5446F64C7EE6}" type="presParOf" srcId="{B8364D90-6D83-E042-AE04-E195E99BA04D}" destId="{F7054965-DB34-3045-80B9-C314FA32E28E}" srcOrd="3" destOrd="0" presId="urn:microsoft.com/office/officeart/2005/8/layout/radial1"/>
    <dgm:cxn modelId="{F0766113-B66E-4BA8-82EC-9A61BC933C22}" type="presParOf" srcId="{F7054965-DB34-3045-80B9-C314FA32E28E}" destId="{A6BC3995-063D-FA43-A31F-F3C5ED4BED86}" srcOrd="0" destOrd="0" presId="urn:microsoft.com/office/officeart/2005/8/layout/radial1"/>
    <dgm:cxn modelId="{47FCF913-8A27-40B7-BE8F-98DEA74F4224}" type="presParOf" srcId="{B8364D90-6D83-E042-AE04-E195E99BA04D}" destId="{64FDC137-2731-EB42-B64E-6FFBDFEB4AB8}" srcOrd="4" destOrd="0" presId="urn:microsoft.com/office/officeart/2005/8/layout/radial1"/>
    <dgm:cxn modelId="{6FDFBACA-923D-4277-B92D-4F420072DDA0}" type="presParOf" srcId="{B8364D90-6D83-E042-AE04-E195E99BA04D}" destId="{1DF468DA-C51E-3C4E-B709-3E7BE3BE80AD}" srcOrd="5" destOrd="0" presId="urn:microsoft.com/office/officeart/2005/8/layout/radial1"/>
    <dgm:cxn modelId="{F96040C7-6FA6-4558-92C8-5160587BBAB7}" type="presParOf" srcId="{1DF468DA-C51E-3C4E-B709-3E7BE3BE80AD}" destId="{52F5754E-B5A1-DC45-8BE5-7664B0063C21}" srcOrd="0" destOrd="0" presId="urn:microsoft.com/office/officeart/2005/8/layout/radial1"/>
    <dgm:cxn modelId="{A1B4C60D-331C-478A-A64A-5EFFE22966CD}" type="presParOf" srcId="{B8364D90-6D83-E042-AE04-E195E99BA04D}" destId="{7DEE77E9-25A9-CF4E-BF64-A31C51F76E38}" srcOrd="6" destOrd="0" presId="urn:microsoft.com/office/officeart/2005/8/layout/radial1"/>
    <dgm:cxn modelId="{1DF9EF2D-937E-4E7E-8D30-4C3AF2851D31}" type="presParOf" srcId="{B8364D90-6D83-E042-AE04-E195E99BA04D}" destId="{3D551067-5DDB-E84B-862E-B0F92AA0ADE7}" srcOrd="7" destOrd="0" presId="urn:microsoft.com/office/officeart/2005/8/layout/radial1"/>
    <dgm:cxn modelId="{9CA1AE9B-1683-4B71-9C61-5BA22ADEF68C}" type="presParOf" srcId="{3D551067-5DDB-E84B-862E-B0F92AA0ADE7}" destId="{19AD4120-E72B-A149-9DE3-A1459F2DB66A}" srcOrd="0" destOrd="0" presId="urn:microsoft.com/office/officeart/2005/8/layout/radial1"/>
    <dgm:cxn modelId="{34D75831-00FC-4F83-90D3-8AA37DB3040E}" type="presParOf" srcId="{B8364D90-6D83-E042-AE04-E195E99BA04D}" destId="{33144E7D-2961-034C-A726-4E74B22981B0}" srcOrd="8" destOrd="0" presId="urn:microsoft.com/office/officeart/2005/8/layout/radial1"/>
    <dgm:cxn modelId="{1E5E3242-D711-4271-A7C1-2FFCB4D85B9B}" type="presParOf" srcId="{B8364D90-6D83-E042-AE04-E195E99BA04D}" destId="{1596641A-0456-7840-8F39-43C3FA154779}" srcOrd="9" destOrd="0" presId="urn:microsoft.com/office/officeart/2005/8/layout/radial1"/>
    <dgm:cxn modelId="{D6376E7E-3E1A-4698-B0C7-896951DF0B5C}" type="presParOf" srcId="{1596641A-0456-7840-8F39-43C3FA154779}" destId="{FA477F60-0ECC-804B-B614-2D013BC9F78B}" srcOrd="0" destOrd="0" presId="urn:microsoft.com/office/officeart/2005/8/layout/radial1"/>
    <dgm:cxn modelId="{31BAA366-5912-44D2-BBD2-B7B1063AD0C9}" type="presParOf" srcId="{B8364D90-6D83-E042-AE04-E195E99BA04D}" destId="{89671D2D-8E1C-4144-A938-7D9A205DC6F3}" srcOrd="10" destOrd="0" presId="urn:microsoft.com/office/officeart/2005/8/layout/radial1"/>
    <dgm:cxn modelId="{8991F4E3-506F-4C87-8972-32CB9EBE5F08}" type="presParOf" srcId="{B8364D90-6D83-E042-AE04-E195E99BA04D}" destId="{BC6B75F2-E8DE-1740-8C10-DCDE360D4612}" srcOrd="11" destOrd="0" presId="urn:microsoft.com/office/officeart/2005/8/layout/radial1"/>
    <dgm:cxn modelId="{FF34B5D7-FB99-4EC4-B491-6517EC4E5FDC}" type="presParOf" srcId="{BC6B75F2-E8DE-1740-8C10-DCDE360D4612}" destId="{D7ECAE95-4F1A-8041-AE51-7610D6F54218}" srcOrd="0" destOrd="0" presId="urn:microsoft.com/office/officeart/2005/8/layout/radial1"/>
    <dgm:cxn modelId="{B715A816-036B-4ECA-AE9F-73B28420C57E}" type="presParOf" srcId="{B8364D90-6D83-E042-AE04-E195E99BA04D}" destId="{F9875CAD-82DD-894B-AE70-4CC50BA29B0C}" srcOrd="12" destOrd="0" presId="urn:microsoft.com/office/officeart/2005/8/layout/radial1"/>
    <dgm:cxn modelId="{8585C19B-EE04-4826-B154-45A086ADC012}" type="presParOf" srcId="{B8364D90-6D83-E042-AE04-E195E99BA04D}" destId="{5BCE3E91-40D6-9F40-BA65-5C17BFB61EE8}" srcOrd="13" destOrd="0" presId="urn:microsoft.com/office/officeart/2005/8/layout/radial1"/>
    <dgm:cxn modelId="{8DB65D8F-71CF-4540-A7A0-746B4E2FB927}" type="presParOf" srcId="{5BCE3E91-40D6-9F40-BA65-5C17BFB61EE8}" destId="{2D375E57-FF35-C748-9902-999FF1F206DD}" srcOrd="0" destOrd="0" presId="urn:microsoft.com/office/officeart/2005/8/layout/radial1"/>
    <dgm:cxn modelId="{14F9D98D-2834-4BF8-ABE4-7CDE3E831250}" type="presParOf" srcId="{B8364D90-6D83-E042-AE04-E195E99BA04D}" destId="{4D7CCCCE-0E63-0940-B60A-F2979726AA70}"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64411F-EB5A-4CA5-B588-FE18ECFFCD48}" type="doc">
      <dgm:prSet loTypeId="urn:microsoft.com/office/officeart/2005/8/layout/venn1" loCatId="relationship" qsTypeId="urn:microsoft.com/office/officeart/2005/8/quickstyle/simple1" qsCatId="simple" csTypeId="urn:microsoft.com/office/officeart/2005/8/colors/accent3_5" csCatId="accent3" phldr="1"/>
      <dgm:spPr/>
    </dgm:pt>
    <dgm:pt modelId="{81586A02-F6DD-4626-B8BF-03B1D61B0DCC}">
      <dgm:prSet phldrT="[Text]"/>
      <dgm:spPr/>
      <dgm:t>
        <a:bodyPr/>
        <a:lstStyle/>
        <a:p>
          <a:r>
            <a:rPr lang="en-GB" noProof="0" dirty="0" smtClean="0"/>
            <a:t>General obligation to cooperate (Art. 8)</a:t>
          </a:r>
          <a:endParaRPr lang="en-GB" dirty="0"/>
        </a:p>
      </dgm:t>
    </dgm:pt>
    <dgm:pt modelId="{B7F7F9E5-75EF-42B4-83EC-4B22C807596F}" type="parTrans" cxnId="{62247FEE-5017-4E20-BBBB-1FC6FA68CF9F}">
      <dgm:prSet/>
      <dgm:spPr/>
      <dgm:t>
        <a:bodyPr/>
        <a:lstStyle/>
        <a:p>
          <a:endParaRPr lang="en-GB"/>
        </a:p>
      </dgm:t>
    </dgm:pt>
    <dgm:pt modelId="{152F9EC3-DA1C-47AA-895A-8A1D7FAAF59B}" type="sibTrans" cxnId="{62247FEE-5017-4E20-BBBB-1FC6FA68CF9F}">
      <dgm:prSet/>
      <dgm:spPr/>
      <dgm:t>
        <a:bodyPr/>
        <a:lstStyle/>
        <a:p>
          <a:endParaRPr lang="en-GB"/>
        </a:p>
      </dgm:t>
    </dgm:pt>
    <dgm:pt modelId="{CA2BA90D-187F-4997-8B05-13938A222048}">
      <dgm:prSet phldrT="[Text]"/>
      <dgm:spPr/>
      <dgm:t>
        <a:bodyPr/>
        <a:lstStyle/>
        <a:p>
          <a:r>
            <a:rPr lang="es-ES_tradnl" noProof="0" smtClean="0"/>
            <a:t>Duty not to cause significant harm</a:t>
          </a:r>
          <a:endParaRPr lang="es-ES_tradnl" noProof="0" dirty="0"/>
        </a:p>
      </dgm:t>
    </dgm:pt>
    <dgm:pt modelId="{290D50BE-F6E3-4A75-B525-503FC329A5D7}" type="parTrans" cxnId="{7EAD2F84-1820-49BF-81F6-AACE5040D293}">
      <dgm:prSet/>
      <dgm:spPr/>
      <dgm:t>
        <a:bodyPr/>
        <a:lstStyle/>
        <a:p>
          <a:endParaRPr lang="en-GB"/>
        </a:p>
      </dgm:t>
    </dgm:pt>
    <dgm:pt modelId="{5A648A38-B7C9-4998-9536-94DCDA2A56D6}" type="sibTrans" cxnId="{7EAD2F84-1820-49BF-81F6-AACE5040D293}">
      <dgm:prSet/>
      <dgm:spPr/>
      <dgm:t>
        <a:bodyPr/>
        <a:lstStyle/>
        <a:p>
          <a:endParaRPr lang="en-GB"/>
        </a:p>
      </dgm:t>
    </dgm:pt>
    <dgm:pt modelId="{35DBDCF9-179E-47ED-B4FA-C678730FC9BC}">
      <dgm:prSet phldrT="[Text]"/>
      <dgm:spPr/>
      <dgm:t>
        <a:bodyPr/>
        <a:lstStyle/>
        <a:p>
          <a:r>
            <a:rPr lang="en-GB" noProof="0" smtClean="0"/>
            <a:t>Utilization </a:t>
          </a:r>
          <a:r>
            <a:rPr lang="es-ES_tradnl" noProof="0" smtClean="0"/>
            <a:t>(reasonable and equitable</a:t>
          </a:r>
          <a:r>
            <a:rPr lang="en-GB" smtClean="0"/>
            <a:t>)</a:t>
          </a:r>
          <a:endParaRPr lang="en-GB" dirty="0"/>
        </a:p>
      </dgm:t>
    </dgm:pt>
    <dgm:pt modelId="{69352D16-AF47-4ADA-A6B8-9493780A5C99}" type="parTrans" cxnId="{780BDB3C-87C7-4222-B70B-3E6C5CE2DBD7}">
      <dgm:prSet/>
      <dgm:spPr/>
      <dgm:t>
        <a:bodyPr/>
        <a:lstStyle/>
        <a:p>
          <a:endParaRPr lang="en-GB"/>
        </a:p>
      </dgm:t>
    </dgm:pt>
    <dgm:pt modelId="{3CCEA2B5-BC16-400A-9732-E5D473832AE5}" type="sibTrans" cxnId="{780BDB3C-87C7-4222-B70B-3E6C5CE2DBD7}">
      <dgm:prSet/>
      <dgm:spPr/>
      <dgm:t>
        <a:bodyPr/>
        <a:lstStyle/>
        <a:p>
          <a:endParaRPr lang="en-GB"/>
        </a:p>
      </dgm:t>
    </dgm:pt>
    <dgm:pt modelId="{3CDC991A-18FA-428E-B9C4-69D439040EC0}" type="pres">
      <dgm:prSet presAssocID="{8E64411F-EB5A-4CA5-B588-FE18ECFFCD48}" presName="compositeShape" presStyleCnt="0">
        <dgm:presLayoutVars>
          <dgm:chMax val="7"/>
          <dgm:dir/>
          <dgm:resizeHandles val="exact"/>
        </dgm:presLayoutVars>
      </dgm:prSet>
      <dgm:spPr/>
    </dgm:pt>
    <dgm:pt modelId="{B35EE42E-1B5F-40DE-905F-B7C2E2CE6A0F}" type="pres">
      <dgm:prSet presAssocID="{81586A02-F6DD-4626-B8BF-03B1D61B0DCC}" presName="circ1" presStyleLbl="vennNode1" presStyleIdx="0" presStyleCnt="3"/>
      <dgm:spPr/>
      <dgm:t>
        <a:bodyPr/>
        <a:lstStyle/>
        <a:p>
          <a:endParaRPr lang="en-GB"/>
        </a:p>
      </dgm:t>
    </dgm:pt>
    <dgm:pt modelId="{B9B04EB3-ECEE-4CB9-85D8-C137AB4B32F4}" type="pres">
      <dgm:prSet presAssocID="{81586A02-F6DD-4626-B8BF-03B1D61B0DCC}" presName="circ1Tx" presStyleLbl="revTx" presStyleIdx="0" presStyleCnt="0">
        <dgm:presLayoutVars>
          <dgm:chMax val="0"/>
          <dgm:chPref val="0"/>
          <dgm:bulletEnabled val="1"/>
        </dgm:presLayoutVars>
      </dgm:prSet>
      <dgm:spPr/>
      <dgm:t>
        <a:bodyPr/>
        <a:lstStyle/>
        <a:p>
          <a:endParaRPr lang="en-GB"/>
        </a:p>
      </dgm:t>
    </dgm:pt>
    <dgm:pt modelId="{07DD7044-2AA0-4518-A49E-90C03CAC1EC3}" type="pres">
      <dgm:prSet presAssocID="{35DBDCF9-179E-47ED-B4FA-C678730FC9BC}" presName="circ2" presStyleLbl="vennNode1" presStyleIdx="1" presStyleCnt="3"/>
      <dgm:spPr/>
      <dgm:t>
        <a:bodyPr/>
        <a:lstStyle/>
        <a:p>
          <a:endParaRPr lang="en-GB"/>
        </a:p>
      </dgm:t>
    </dgm:pt>
    <dgm:pt modelId="{83F1E1E5-1DED-4EA6-B114-76789A7248EB}" type="pres">
      <dgm:prSet presAssocID="{35DBDCF9-179E-47ED-B4FA-C678730FC9BC}" presName="circ2Tx" presStyleLbl="revTx" presStyleIdx="0" presStyleCnt="0">
        <dgm:presLayoutVars>
          <dgm:chMax val="0"/>
          <dgm:chPref val="0"/>
          <dgm:bulletEnabled val="1"/>
        </dgm:presLayoutVars>
      </dgm:prSet>
      <dgm:spPr/>
      <dgm:t>
        <a:bodyPr/>
        <a:lstStyle/>
        <a:p>
          <a:endParaRPr lang="en-GB"/>
        </a:p>
      </dgm:t>
    </dgm:pt>
    <dgm:pt modelId="{7E88A34B-9A35-4726-81BE-43D7597FC1F6}" type="pres">
      <dgm:prSet presAssocID="{CA2BA90D-187F-4997-8B05-13938A222048}" presName="circ3" presStyleLbl="vennNode1" presStyleIdx="2" presStyleCnt="3"/>
      <dgm:spPr/>
      <dgm:t>
        <a:bodyPr/>
        <a:lstStyle/>
        <a:p>
          <a:endParaRPr lang="en-GB"/>
        </a:p>
      </dgm:t>
    </dgm:pt>
    <dgm:pt modelId="{1762550E-439D-4C5D-A6CB-A6C8D983324F}" type="pres">
      <dgm:prSet presAssocID="{CA2BA90D-187F-4997-8B05-13938A222048}" presName="circ3Tx" presStyleLbl="revTx" presStyleIdx="0" presStyleCnt="0">
        <dgm:presLayoutVars>
          <dgm:chMax val="0"/>
          <dgm:chPref val="0"/>
          <dgm:bulletEnabled val="1"/>
        </dgm:presLayoutVars>
      </dgm:prSet>
      <dgm:spPr/>
      <dgm:t>
        <a:bodyPr/>
        <a:lstStyle/>
        <a:p>
          <a:endParaRPr lang="en-GB"/>
        </a:p>
      </dgm:t>
    </dgm:pt>
  </dgm:ptLst>
  <dgm:cxnLst>
    <dgm:cxn modelId="{56B7A876-4657-45E9-9BE9-E1E58552CBA8}" type="presOf" srcId="{35DBDCF9-179E-47ED-B4FA-C678730FC9BC}" destId="{07DD7044-2AA0-4518-A49E-90C03CAC1EC3}" srcOrd="0" destOrd="0" presId="urn:microsoft.com/office/officeart/2005/8/layout/venn1"/>
    <dgm:cxn modelId="{7EAD2F84-1820-49BF-81F6-AACE5040D293}" srcId="{8E64411F-EB5A-4CA5-B588-FE18ECFFCD48}" destId="{CA2BA90D-187F-4997-8B05-13938A222048}" srcOrd="2" destOrd="0" parTransId="{290D50BE-F6E3-4A75-B525-503FC329A5D7}" sibTransId="{5A648A38-B7C9-4998-9536-94DCDA2A56D6}"/>
    <dgm:cxn modelId="{780BDB3C-87C7-4222-B70B-3E6C5CE2DBD7}" srcId="{8E64411F-EB5A-4CA5-B588-FE18ECFFCD48}" destId="{35DBDCF9-179E-47ED-B4FA-C678730FC9BC}" srcOrd="1" destOrd="0" parTransId="{69352D16-AF47-4ADA-A6B8-9493780A5C99}" sibTransId="{3CCEA2B5-BC16-400A-9732-E5D473832AE5}"/>
    <dgm:cxn modelId="{27965A91-9E26-46F9-ADD9-2B5881331F80}" type="presOf" srcId="{8E64411F-EB5A-4CA5-B588-FE18ECFFCD48}" destId="{3CDC991A-18FA-428E-B9C4-69D439040EC0}" srcOrd="0" destOrd="0" presId="urn:microsoft.com/office/officeart/2005/8/layout/venn1"/>
    <dgm:cxn modelId="{F704ADA8-1F1D-4D15-8DCA-8B03863103C3}" type="presOf" srcId="{CA2BA90D-187F-4997-8B05-13938A222048}" destId="{7E88A34B-9A35-4726-81BE-43D7597FC1F6}" srcOrd="0" destOrd="0" presId="urn:microsoft.com/office/officeart/2005/8/layout/venn1"/>
    <dgm:cxn modelId="{6898E397-6383-4427-A302-62294525C9EB}" type="presOf" srcId="{81586A02-F6DD-4626-B8BF-03B1D61B0DCC}" destId="{B35EE42E-1B5F-40DE-905F-B7C2E2CE6A0F}" srcOrd="0" destOrd="0" presId="urn:microsoft.com/office/officeart/2005/8/layout/venn1"/>
    <dgm:cxn modelId="{DB746A5B-D409-4079-BA46-FCCA71EBA47F}" type="presOf" srcId="{CA2BA90D-187F-4997-8B05-13938A222048}" destId="{1762550E-439D-4C5D-A6CB-A6C8D983324F}" srcOrd="1" destOrd="0" presId="urn:microsoft.com/office/officeart/2005/8/layout/venn1"/>
    <dgm:cxn modelId="{90B1123D-6149-4FE4-B84A-365F3CCCCB83}" type="presOf" srcId="{35DBDCF9-179E-47ED-B4FA-C678730FC9BC}" destId="{83F1E1E5-1DED-4EA6-B114-76789A7248EB}" srcOrd="1" destOrd="0" presId="urn:microsoft.com/office/officeart/2005/8/layout/venn1"/>
    <dgm:cxn modelId="{62247FEE-5017-4E20-BBBB-1FC6FA68CF9F}" srcId="{8E64411F-EB5A-4CA5-B588-FE18ECFFCD48}" destId="{81586A02-F6DD-4626-B8BF-03B1D61B0DCC}" srcOrd="0" destOrd="0" parTransId="{B7F7F9E5-75EF-42B4-83EC-4B22C807596F}" sibTransId="{152F9EC3-DA1C-47AA-895A-8A1D7FAAF59B}"/>
    <dgm:cxn modelId="{F8C566C2-E1FE-4BB7-8EE5-7F0A03A61E68}" type="presOf" srcId="{81586A02-F6DD-4626-B8BF-03B1D61B0DCC}" destId="{B9B04EB3-ECEE-4CB9-85D8-C137AB4B32F4}" srcOrd="1" destOrd="0" presId="urn:microsoft.com/office/officeart/2005/8/layout/venn1"/>
    <dgm:cxn modelId="{CB897CD2-AC86-4257-A0B3-DA65C6E04E65}" type="presParOf" srcId="{3CDC991A-18FA-428E-B9C4-69D439040EC0}" destId="{B35EE42E-1B5F-40DE-905F-B7C2E2CE6A0F}" srcOrd="0" destOrd="0" presId="urn:microsoft.com/office/officeart/2005/8/layout/venn1"/>
    <dgm:cxn modelId="{7DDE1E7E-186E-4AA7-BB52-4C6DFE5E8FA5}" type="presParOf" srcId="{3CDC991A-18FA-428E-B9C4-69D439040EC0}" destId="{B9B04EB3-ECEE-4CB9-85D8-C137AB4B32F4}" srcOrd="1" destOrd="0" presId="urn:microsoft.com/office/officeart/2005/8/layout/venn1"/>
    <dgm:cxn modelId="{51651D90-3F08-4B61-802D-FB903C7CA667}" type="presParOf" srcId="{3CDC991A-18FA-428E-B9C4-69D439040EC0}" destId="{07DD7044-2AA0-4518-A49E-90C03CAC1EC3}" srcOrd="2" destOrd="0" presId="urn:microsoft.com/office/officeart/2005/8/layout/venn1"/>
    <dgm:cxn modelId="{2BCEED30-CC72-4419-BE8F-5C07B79D26EC}" type="presParOf" srcId="{3CDC991A-18FA-428E-B9C4-69D439040EC0}" destId="{83F1E1E5-1DED-4EA6-B114-76789A7248EB}" srcOrd="3" destOrd="0" presId="urn:microsoft.com/office/officeart/2005/8/layout/venn1"/>
    <dgm:cxn modelId="{4BE56C8A-1914-4350-A363-36DACDC9B1F7}" type="presParOf" srcId="{3CDC991A-18FA-428E-B9C4-69D439040EC0}" destId="{7E88A34B-9A35-4726-81BE-43D7597FC1F6}" srcOrd="4" destOrd="0" presId="urn:microsoft.com/office/officeart/2005/8/layout/venn1"/>
    <dgm:cxn modelId="{56D84665-1C6D-4BF4-AF77-6C649B81BA19}" type="presParOf" srcId="{3CDC991A-18FA-428E-B9C4-69D439040EC0}" destId="{1762550E-439D-4C5D-A6CB-A6C8D983324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8BF9B-B2BD-D04D-A99F-DE80F5054D8B}">
      <dsp:nvSpPr>
        <dsp:cNvPr id="0" name=""/>
        <dsp:cNvSpPr/>
      </dsp:nvSpPr>
      <dsp:spPr>
        <a:xfrm>
          <a:off x="0" y="676342"/>
          <a:ext cx="7859216" cy="4912009"/>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52A7397-0839-4466-8ABB-10EE195567AD}">
      <dsp:nvSpPr>
        <dsp:cNvPr id="0" name=""/>
        <dsp:cNvSpPr/>
      </dsp:nvSpPr>
      <dsp:spPr>
        <a:xfrm>
          <a:off x="774132" y="4328913"/>
          <a:ext cx="180761" cy="18076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CA5A79C-F73B-4E72-9763-03BB48036498}">
      <dsp:nvSpPr>
        <dsp:cNvPr id="0" name=""/>
        <dsp:cNvSpPr/>
      </dsp:nvSpPr>
      <dsp:spPr>
        <a:xfrm>
          <a:off x="864513" y="4419294"/>
          <a:ext cx="1029557" cy="1169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782" tIns="0" rIns="0" bIns="0" numCol="1" spcCol="1270" anchor="t" anchorCtr="0">
          <a:noAutofit/>
        </a:bodyPr>
        <a:lstStyle/>
        <a:p>
          <a:pPr lvl="0" algn="l" defTabSz="444500">
            <a:lnSpc>
              <a:spcPct val="90000"/>
            </a:lnSpc>
            <a:spcBef>
              <a:spcPct val="0"/>
            </a:spcBef>
            <a:spcAft>
              <a:spcPct val="35000"/>
            </a:spcAft>
          </a:pPr>
          <a:r>
            <a:rPr lang="en-US" sz="1000" kern="1200" dirty="0" smtClean="0"/>
            <a:t>2002 – UNILC starts working on the topic of “shared” natural resources” </a:t>
          </a:r>
          <a:r>
            <a:rPr lang="en-US" sz="1000" kern="1200" dirty="0" err="1" smtClean="0"/>
            <a:t>transboundary</a:t>
          </a:r>
          <a:r>
            <a:rPr lang="en-US" sz="1000" kern="1200" dirty="0" smtClean="0"/>
            <a:t> groundwater, oil and gas</a:t>
          </a:r>
          <a:endParaRPr lang="en-US" sz="1000" kern="1200" dirty="0"/>
        </a:p>
      </dsp:txBody>
      <dsp:txXfrm>
        <a:off x="864513" y="4419294"/>
        <a:ext cx="1029557" cy="1169058"/>
      </dsp:txXfrm>
    </dsp:sp>
    <dsp:sp modelId="{63955CB1-36E7-4B6F-B258-53E220521932}">
      <dsp:nvSpPr>
        <dsp:cNvPr id="0" name=""/>
        <dsp:cNvSpPr/>
      </dsp:nvSpPr>
      <dsp:spPr>
        <a:xfrm>
          <a:off x="1752605" y="3388754"/>
          <a:ext cx="282931" cy="28293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024C05F-0547-4618-88E6-034D847932AA}">
      <dsp:nvSpPr>
        <dsp:cNvPr id="0" name=""/>
        <dsp:cNvSpPr/>
      </dsp:nvSpPr>
      <dsp:spPr>
        <a:xfrm>
          <a:off x="1894071" y="3530220"/>
          <a:ext cx="1304629" cy="2058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920" tIns="0" rIns="0" bIns="0" numCol="1" spcCol="1270" anchor="t" anchorCtr="0">
          <a:noAutofit/>
        </a:bodyPr>
        <a:lstStyle/>
        <a:p>
          <a:pPr lvl="0" algn="l" defTabSz="444500">
            <a:lnSpc>
              <a:spcPct val="90000"/>
            </a:lnSpc>
            <a:spcBef>
              <a:spcPct val="0"/>
            </a:spcBef>
            <a:spcAft>
              <a:spcPct val="35000"/>
            </a:spcAft>
          </a:pPr>
          <a:r>
            <a:rPr lang="en-US" sz="1000" kern="1200" dirty="0" smtClean="0"/>
            <a:t>2003 – UNILC drops oil and gas, and focuses only on </a:t>
          </a:r>
          <a:r>
            <a:rPr lang="en-US" sz="1000" kern="1200" dirty="0" err="1" smtClean="0"/>
            <a:t>transboundary</a:t>
          </a:r>
          <a:r>
            <a:rPr lang="en-US" sz="1000" kern="1200" dirty="0" smtClean="0"/>
            <a:t> “aquifers”</a:t>
          </a:r>
          <a:endParaRPr lang="en-US" sz="1000" kern="1200" dirty="0"/>
        </a:p>
      </dsp:txBody>
      <dsp:txXfrm>
        <a:off x="1894071" y="3530220"/>
        <a:ext cx="1304629" cy="2058132"/>
      </dsp:txXfrm>
    </dsp:sp>
    <dsp:sp modelId="{AC667FE4-965F-46AC-B38C-E08F9AC031A0}">
      <dsp:nvSpPr>
        <dsp:cNvPr id="0" name=""/>
        <dsp:cNvSpPr/>
      </dsp:nvSpPr>
      <dsp:spPr>
        <a:xfrm>
          <a:off x="3010079" y="2639182"/>
          <a:ext cx="377242" cy="3772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0AABF4-6459-4545-9173-34872A32015C}">
      <dsp:nvSpPr>
        <dsp:cNvPr id="0" name=""/>
        <dsp:cNvSpPr/>
      </dsp:nvSpPr>
      <dsp:spPr>
        <a:xfrm>
          <a:off x="3198700" y="2827803"/>
          <a:ext cx="1516828" cy="2760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893" tIns="0" rIns="0" bIns="0" numCol="1" spcCol="1270" anchor="t" anchorCtr="0">
          <a:noAutofit/>
        </a:bodyPr>
        <a:lstStyle/>
        <a:p>
          <a:pPr lvl="0" algn="l" defTabSz="444500">
            <a:lnSpc>
              <a:spcPct val="90000"/>
            </a:lnSpc>
            <a:spcBef>
              <a:spcPct val="0"/>
            </a:spcBef>
            <a:spcAft>
              <a:spcPct val="35000"/>
            </a:spcAft>
          </a:pPr>
          <a:r>
            <a:rPr lang="en-US" sz="1000" kern="1200" dirty="0" smtClean="0"/>
            <a:t>2008 – A/RES/63/124</a:t>
          </a:r>
          <a:endParaRPr lang="en-US" sz="1000" kern="1200" dirty="0"/>
        </a:p>
      </dsp:txBody>
      <dsp:txXfrm>
        <a:off x="3198700" y="2827803"/>
        <a:ext cx="1516828" cy="2760549"/>
      </dsp:txXfrm>
    </dsp:sp>
    <dsp:sp modelId="{A53256FF-744E-4C5D-9185-334CD89369F1}">
      <dsp:nvSpPr>
        <dsp:cNvPr id="0" name=""/>
        <dsp:cNvSpPr/>
      </dsp:nvSpPr>
      <dsp:spPr>
        <a:xfrm>
          <a:off x="4471893" y="2053670"/>
          <a:ext cx="487271" cy="4872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9246778-DBBE-4C33-A0A7-0E7F0F936FDD}">
      <dsp:nvSpPr>
        <dsp:cNvPr id="0" name=""/>
        <dsp:cNvSpPr/>
      </dsp:nvSpPr>
      <dsp:spPr>
        <a:xfrm>
          <a:off x="4715529" y="2297306"/>
          <a:ext cx="1571843" cy="329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195" tIns="0" rIns="0" bIns="0" numCol="1" spcCol="1270" anchor="t" anchorCtr="0">
          <a:noAutofit/>
        </a:bodyPr>
        <a:lstStyle/>
        <a:p>
          <a:pPr lvl="0" algn="l" defTabSz="444500">
            <a:lnSpc>
              <a:spcPct val="90000"/>
            </a:lnSpc>
            <a:spcBef>
              <a:spcPct val="0"/>
            </a:spcBef>
            <a:spcAft>
              <a:spcPct val="35000"/>
            </a:spcAft>
          </a:pPr>
          <a:r>
            <a:rPr lang="en-US" sz="1000" kern="1200" dirty="0" smtClean="0"/>
            <a:t>2013 – A/RES/68/470</a:t>
          </a:r>
          <a:endParaRPr lang="en-US" sz="1000" kern="1200" dirty="0"/>
        </a:p>
      </dsp:txBody>
      <dsp:txXfrm>
        <a:off x="4715529" y="2297306"/>
        <a:ext cx="1571843" cy="3291046"/>
      </dsp:txXfrm>
    </dsp:sp>
    <dsp:sp modelId="{0A98AEC9-BA56-44BF-9934-3DA546E2343C}">
      <dsp:nvSpPr>
        <dsp:cNvPr id="0" name=""/>
        <dsp:cNvSpPr/>
      </dsp:nvSpPr>
      <dsp:spPr>
        <a:xfrm>
          <a:off x="5976933" y="1662674"/>
          <a:ext cx="620878" cy="62087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FC67A4D-3653-437B-89C6-A36CBA809B02}">
      <dsp:nvSpPr>
        <dsp:cNvPr id="0" name=""/>
        <dsp:cNvSpPr/>
      </dsp:nvSpPr>
      <dsp:spPr>
        <a:xfrm>
          <a:off x="6287372" y="1973113"/>
          <a:ext cx="1571843" cy="3615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990" tIns="0" rIns="0" bIns="0" numCol="1" spcCol="1270" anchor="t" anchorCtr="0">
          <a:noAutofit/>
        </a:bodyPr>
        <a:lstStyle/>
        <a:p>
          <a:pPr lvl="0" algn="l" defTabSz="444500">
            <a:lnSpc>
              <a:spcPct val="90000"/>
            </a:lnSpc>
            <a:spcBef>
              <a:spcPct val="0"/>
            </a:spcBef>
            <a:spcAft>
              <a:spcPct val="35000"/>
            </a:spcAft>
          </a:pPr>
          <a:r>
            <a:rPr lang="en-US" sz="1000" kern="1200" dirty="0" smtClean="0"/>
            <a:t>2016 – New UNGA Resolution</a:t>
          </a:r>
          <a:endParaRPr lang="en-US" sz="1000" kern="1200" dirty="0"/>
        </a:p>
      </dsp:txBody>
      <dsp:txXfrm>
        <a:off x="6287372" y="1973113"/>
        <a:ext cx="1571843" cy="3615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489EC-9F56-BC4D-8C9D-A91F9974BF5A}">
      <dsp:nvSpPr>
        <dsp:cNvPr id="0" name=""/>
        <dsp:cNvSpPr/>
      </dsp:nvSpPr>
      <dsp:spPr>
        <a:xfrm>
          <a:off x="113174" y="0"/>
          <a:ext cx="6960044" cy="4350028"/>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18BD2FA-795C-4F75-A8DF-CAC4BEB31C47}">
      <dsp:nvSpPr>
        <dsp:cNvPr id="0" name=""/>
        <dsp:cNvSpPr/>
      </dsp:nvSpPr>
      <dsp:spPr>
        <a:xfrm>
          <a:off x="798739" y="3234680"/>
          <a:ext cx="160081" cy="16008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6A2CED2-7DBD-4F61-9217-AAC2B181A9CB}">
      <dsp:nvSpPr>
        <dsp:cNvPr id="0" name=""/>
        <dsp:cNvSpPr/>
      </dsp:nvSpPr>
      <dsp:spPr>
        <a:xfrm>
          <a:off x="878779" y="3314721"/>
          <a:ext cx="911765" cy="1035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24" tIns="0" rIns="0" bIns="0" numCol="1" spcCol="1270" anchor="t" anchorCtr="0">
          <a:noAutofit/>
        </a:bodyPr>
        <a:lstStyle/>
        <a:p>
          <a:pPr lvl="0" algn="l" defTabSz="622300">
            <a:lnSpc>
              <a:spcPct val="90000"/>
            </a:lnSpc>
            <a:spcBef>
              <a:spcPct val="0"/>
            </a:spcBef>
            <a:spcAft>
              <a:spcPct val="35000"/>
            </a:spcAft>
          </a:pPr>
          <a:r>
            <a:rPr lang="en-US" sz="1400" kern="1200" dirty="0" smtClean="0"/>
            <a:t>1992/ 1996 – UNECE Water Convention</a:t>
          </a:r>
          <a:endParaRPr lang="en-US" sz="1400" kern="1200" dirty="0"/>
        </a:p>
      </dsp:txBody>
      <dsp:txXfrm>
        <a:off x="878779" y="3314721"/>
        <a:ext cx="911765" cy="1035306"/>
      </dsp:txXfrm>
    </dsp:sp>
    <dsp:sp modelId="{1EE9E3FA-A3FE-4C05-B12E-A765A2C93C4E}">
      <dsp:nvSpPr>
        <dsp:cNvPr id="0" name=""/>
        <dsp:cNvSpPr/>
      </dsp:nvSpPr>
      <dsp:spPr>
        <a:xfrm>
          <a:off x="1665264" y="2402085"/>
          <a:ext cx="250561" cy="25056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1E880D3-CAA5-4840-BDD8-2C4F16D655E1}">
      <dsp:nvSpPr>
        <dsp:cNvPr id="0" name=""/>
        <dsp:cNvSpPr/>
      </dsp:nvSpPr>
      <dsp:spPr>
        <a:xfrm>
          <a:off x="1790545" y="2527366"/>
          <a:ext cx="1155367" cy="1822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67" tIns="0" rIns="0" bIns="0" numCol="1" spcCol="1270" anchor="t" anchorCtr="0">
          <a:noAutofit/>
        </a:bodyPr>
        <a:lstStyle/>
        <a:p>
          <a:pPr lvl="0" algn="l" defTabSz="622300">
            <a:lnSpc>
              <a:spcPct val="90000"/>
            </a:lnSpc>
            <a:spcBef>
              <a:spcPct val="0"/>
            </a:spcBef>
            <a:spcAft>
              <a:spcPct val="35000"/>
            </a:spcAft>
          </a:pPr>
          <a:r>
            <a:rPr lang="en-US" sz="1400" kern="1200" dirty="0" smtClean="0"/>
            <a:t>1997 - UNWC</a:t>
          </a:r>
          <a:endParaRPr lang="en-US" sz="1400" kern="1200" dirty="0"/>
        </a:p>
      </dsp:txBody>
      <dsp:txXfrm>
        <a:off x="1790545" y="2527366"/>
        <a:ext cx="1155367" cy="1822661"/>
      </dsp:txXfrm>
    </dsp:sp>
    <dsp:sp modelId="{3676F071-AA45-47D7-B9BA-E28BEB2FF268}">
      <dsp:nvSpPr>
        <dsp:cNvPr id="0" name=""/>
        <dsp:cNvSpPr/>
      </dsp:nvSpPr>
      <dsp:spPr>
        <a:xfrm>
          <a:off x="2778871" y="1738271"/>
          <a:ext cx="334082" cy="33408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ED8ED0-4D7D-4C87-A3CC-89F6A7338AE5}">
      <dsp:nvSpPr>
        <dsp:cNvPr id="0" name=""/>
        <dsp:cNvSpPr/>
      </dsp:nvSpPr>
      <dsp:spPr>
        <a:xfrm>
          <a:off x="2945912" y="1905312"/>
          <a:ext cx="1343288" cy="244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23" tIns="0" rIns="0" bIns="0" numCol="1" spcCol="1270" anchor="t" anchorCtr="0">
          <a:noAutofit/>
        </a:bodyPr>
        <a:lstStyle/>
        <a:p>
          <a:pPr lvl="0" algn="l" defTabSz="622300">
            <a:lnSpc>
              <a:spcPct val="90000"/>
            </a:lnSpc>
            <a:spcBef>
              <a:spcPct val="0"/>
            </a:spcBef>
            <a:spcAft>
              <a:spcPct val="35000"/>
            </a:spcAft>
          </a:pPr>
          <a:r>
            <a:rPr lang="en-US" sz="1400" kern="1200" dirty="0" smtClean="0"/>
            <a:t>2012 – UNECE Model Provisions</a:t>
          </a:r>
          <a:endParaRPr lang="en-US" sz="1400" kern="1200" dirty="0"/>
        </a:p>
      </dsp:txBody>
      <dsp:txXfrm>
        <a:off x="2945912" y="1905312"/>
        <a:ext cx="1343288" cy="2444715"/>
      </dsp:txXfrm>
    </dsp:sp>
    <dsp:sp modelId="{2A473369-BEB3-4BA1-A1A8-DB646679BB84}">
      <dsp:nvSpPr>
        <dsp:cNvPr id="0" name=""/>
        <dsp:cNvSpPr/>
      </dsp:nvSpPr>
      <dsp:spPr>
        <a:xfrm>
          <a:off x="4073440" y="1219747"/>
          <a:ext cx="431522" cy="43152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CB754AA-4142-4C65-BF68-79CCCCCCAD33}">
      <dsp:nvSpPr>
        <dsp:cNvPr id="0" name=""/>
        <dsp:cNvSpPr/>
      </dsp:nvSpPr>
      <dsp:spPr>
        <a:xfrm>
          <a:off x="4289201" y="1435509"/>
          <a:ext cx="1392008" cy="291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55" tIns="0" rIns="0" bIns="0" numCol="1" spcCol="1270" anchor="t" anchorCtr="0">
          <a:noAutofit/>
        </a:bodyPr>
        <a:lstStyle/>
        <a:p>
          <a:pPr lvl="0" algn="l" defTabSz="622300">
            <a:lnSpc>
              <a:spcPct val="90000"/>
            </a:lnSpc>
            <a:spcBef>
              <a:spcPct val="0"/>
            </a:spcBef>
            <a:spcAft>
              <a:spcPct val="35000"/>
            </a:spcAft>
          </a:pPr>
          <a:r>
            <a:rPr lang="en-US" sz="1400" kern="1200" dirty="0" smtClean="0"/>
            <a:t>2014 – UNWC Entry into force</a:t>
          </a:r>
          <a:endParaRPr lang="en-US" sz="1400" kern="1200" dirty="0"/>
        </a:p>
      </dsp:txBody>
      <dsp:txXfrm>
        <a:off x="4289201" y="1435509"/>
        <a:ext cx="1392008" cy="2914518"/>
      </dsp:txXfrm>
    </dsp:sp>
    <dsp:sp modelId="{9BB83FD5-683D-44FF-9CAE-F34E46701653}">
      <dsp:nvSpPr>
        <dsp:cNvPr id="0" name=""/>
        <dsp:cNvSpPr/>
      </dsp:nvSpPr>
      <dsp:spPr>
        <a:xfrm>
          <a:off x="5406288" y="873485"/>
          <a:ext cx="549843" cy="54984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30BFEFA-CE68-4408-9F1C-469602C84119}">
      <dsp:nvSpPr>
        <dsp:cNvPr id="0" name=""/>
        <dsp:cNvSpPr/>
      </dsp:nvSpPr>
      <dsp:spPr>
        <a:xfrm>
          <a:off x="5681210" y="1148407"/>
          <a:ext cx="1392008" cy="320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351" tIns="0" rIns="0" bIns="0" numCol="1" spcCol="1270" anchor="t" anchorCtr="0">
          <a:noAutofit/>
        </a:bodyPr>
        <a:lstStyle/>
        <a:p>
          <a:pPr lvl="0" algn="l" defTabSz="622300">
            <a:lnSpc>
              <a:spcPct val="90000"/>
            </a:lnSpc>
            <a:spcBef>
              <a:spcPct val="0"/>
            </a:spcBef>
            <a:spcAft>
              <a:spcPct val="35000"/>
            </a:spcAft>
          </a:pPr>
          <a:r>
            <a:rPr lang="en-US" sz="1400" kern="1200" dirty="0" smtClean="0"/>
            <a:t>2016 – UNECE Water Convention “goes global”</a:t>
          </a:r>
          <a:endParaRPr lang="en-US" sz="1400" kern="1200" dirty="0"/>
        </a:p>
      </dsp:txBody>
      <dsp:txXfrm>
        <a:off x="5681210" y="1148407"/>
        <a:ext cx="1392008" cy="32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E0496-A7F3-C847-9F23-38FCF10D3F1E}">
      <dsp:nvSpPr>
        <dsp:cNvPr id="0" name=""/>
        <dsp:cNvSpPr/>
      </dsp:nvSpPr>
      <dsp:spPr>
        <a:xfrm>
          <a:off x="1991359" y="40639"/>
          <a:ext cx="2113280" cy="211328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UNWC</a:t>
          </a:r>
          <a:endParaRPr lang="en-US" sz="1500" kern="1200" dirty="0"/>
        </a:p>
      </dsp:txBody>
      <dsp:txXfrm>
        <a:off x="2235200" y="325119"/>
        <a:ext cx="1625600" cy="670560"/>
      </dsp:txXfrm>
    </dsp:sp>
    <dsp:sp modelId="{7C7939EE-57B7-674E-A944-C2463C6BA3CC}">
      <dsp:nvSpPr>
        <dsp:cNvPr id="0" name=""/>
        <dsp:cNvSpPr/>
      </dsp:nvSpPr>
      <dsp:spPr>
        <a:xfrm>
          <a:off x="3386880" y="636389"/>
          <a:ext cx="2113280" cy="2113280"/>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Draft Articles</a:t>
          </a:r>
          <a:endParaRPr lang="en-US" sz="1500" kern="1200" dirty="0"/>
        </a:p>
      </dsp:txBody>
      <dsp:txXfrm>
        <a:off x="4524800" y="880229"/>
        <a:ext cx="812800" cy="1625600"/>
      </dsp:txXfrm>
    </dsp:sp>
    <dsp:sp modelId="{2478D5AB-1E1D-3244-8A3B-3D2CF7A56428}">
      <dsp:nvSpPr>
        <dsp:cNvPr id="0" name=""/>
        <dsp:cNvSpPr/>
      </dsp:nvSpPr>
      <dsp:spPr>
        <a:xfrm>
          <a:off x="1231339" y="1571109"/>
          <a:ext cx="2113280" cy="2113280"/>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UNECE Water Convention</a:t>
          </a:r>
          <a:endParaRPr lang="en-US" sz="1500" kern="1200" dirty="0"/>
        </a:p>
      </dsp:txBody>
      <dsp:txXfrm>
        <a:off x="1475179" y="2729349"/>
        <a:ext cx="1625600" cy="670560"/>
      </dsp:txXfrm>
    </dsp:sp>
    <dsp:sp modelId="{1B8FB0EA-0FC2-2E46-B51F-E5E65892B75A}">
      <dsp:nvSpPr>
        <dsp:cNvPr id="0" name=""/>
        <dsp:cNvSpPr/>
      </dsp:nvSpPr>
      <dsp:spPr>
        <a:xfrm>
          <a:off x="3096335" y="1615726"/>
          <a:ext cx="2113280" cy="2113280"/>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Model Provisions</a:t>
          </a:r>
          <a:endParaRPr lang="en-US" sz="1500" kern="1200" dirty="0"/>
        </a:p>
      </dsp:txBody>
      <dsp:txXfrm>
        <a:off x="3258895" y="1859566"/>
        <a:ext cx="812800" cy="1625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6132D-063C-4A3B-986D-6BDF710B0612}">
      <dsp:nvSpPr>
        <dsp:cNvPr id="0" name=""/>
        <dsp:cNvSpPr/>
      </dsp:nvSpPr>
      <dsp:spPr>
        <a:xfrm>
          <a:off x="2326" y="1002051"/>
          <a:ext cx="2268621" cy="8071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Not legally binding between States</a:t>
          </a:r>
          <a:endParaRPr lang="en-GB" sz="1600" kern="1200" dirty="0"/>
        </a:p>
      </dsp:txBody>
      <dsp:txXfrm>
        <a:off x="2326" y="1002051"/>
        <a:ext cx="2268621" cy="807127"/>
      </dsp:txXfrm>
    </dsp:sp>
    <dsp:sp modelId="{5C17DD0A-F06D-4531-964E-C0423AEDDC48}">
      <dsp:nvSpPr>
        <dsp:cNvPr id="0" name=""/>
        <dsp:cNvSpPr/>
      </dsp:nvSpPr>
      <dsp:spPr>
        <a:xfrm>
          <a:off x="2326" y="1809179"/>
          <a:ext cx="2268621" cy="1888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Draft</a:t>
          </a:r>
          <a:r>
            <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rPr>
            <a:t> </a:t>
          </a: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Articles</a:t>
          </a:r>
          <a:endParaRPr lang="en-GB" sz="18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rPr>
            <a:t>UNGA </a:t>
          </a: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Resolution</a:t>
          </a:r>
          <a:endParaRPr lang="en-GB" sz="18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rPr>
            <a:t>MOP </a:t>
          </a: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Decision</a:t>
          </a:r>
          <a:endParaRPr lang="en-GB" sz="18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Agreement</a:t>
          </a:r>
          <a:r>
            <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rPr>
            <a:t> </a:t>
          </a: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between</a:t>
          </a:r>
          <a:r>
            <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rPr>
            <a:t> local </a:t>
          </a: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municipalities</a:t>
          </a:r>
          <a:endPar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endParaRPr>
        </a:p>
      </dsp:txBody>
      <dsp:txXfrm>
        <a:off x="2326" y="1809179"/>
        <a:ext cx="2268621" cy="1888560"/>
      </dsp:txXfrm>
    </dsp:sp>
    <dsp:sp modelId="{05EA719F-491F-4020-BAC0-7F473F6C35C6}">
      <dsp:nvSpPr>
        <dsp:cNvPr id="0" name=""/>
        <dsp:cNvSpPr/>
      </dsp:nvSpPr>
      <dsp:spPr>
        <a:xfrm>
          <a:off x="2588554" y="1002051"/>
          <a:ext cx="2268621" cy="8071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Binding between the Parties  in a Treaty</a:t>
          </a:r>
          <a:endParaRPr lang="en-GB" sz="1600" kern="1200" dirty="0"/>
        </a:p>
      </dsp:txBody>
      <dsp:txXfrm>
        <a:off x="2588554" y="1002051"/>
        <a:ext cx="2268621" cy="807127"/>
      </dsp:txXfrm>
    </dsp:sp>
    <dsp:sp modelId="{5AD01EB3-387E-4EC5-8F99-97A6F2CE5B72}">
      <dsp:nvSpPr>
        <dsp:cNvPr id="0" name=""/>
        <dsp:cNvSpPr/>
      </dsp:nvSpPr>
      <dsp:spPr>
        <a:xfrm>
          <a:off x="2588554" y="1809179"/>
          <a:ext cx="2268621" cy="1888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Convention</a:t>
          </a:r>
          <a:endParaRPr lang="en-GB"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Treaty</a:t>
          </a:r>
          <a:r>
            <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rPr>
            <a:t> (MEA)</a:t>
          </a:r>
        </a:p>
        <a:p>
          <a:pPr marL="285750" lvl="1" indent="0" algn="l" defTabSz="1333500">
            <a:lnSpc>
              <a:spcPct val="90000"/>
            </a:lnSpc>
            <a:spcBef>
              <a:spcPct val="0"/>
            </a:spcBef>
            <a:spcAft>
              <a:spcPct val="15000"/>
            </a:spcAft>
            <a:buChar char="••"/>
          </a:pPr>
          <a:endParaRPr lang="en-GB" kern="1200" dirty="0"/>
        </a:p>
      </dsp:txBody>
      <dsp:txXfrm>
        <a:off x="2588554" y="1809179"/>
        <a:ext cx="2268621" cy="1888560"/>
      </dsp:txXfrm>
    </dsp:sp>
    <dsp:sp modelId="{FA7DE581-AD8F-45E6-B131-21EC7DF9E026}">
      <dsp:nvSpPr>
        <dsp:cNvPr id="0" name=""/>
        <dsp:cNvSpPr/>
      </dsp:nvSpPr>
      <dsp:spPr>
        <a:xfrm>
          <a:off x="5174783" y="1002051"/>
          <a:ext cx="2268621" cy="8071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Binding on all members of the international community</a:t>
          </a:r>
          <a:endParaRPr lang="en-GB" sz="1600" kern="1200" dirty="0"/>
        </a:p>
      </dsp:txBody>
      <dsp:txXfrm>
        <a:off x="5174783" y="1002051"/>
        <a:ext cx="2268621" cy="807127"/>
      </dsp:txXfrm>
    </dsp:sp>
    <dsp:sp modelId="{4918974C-ED2C-4F9D-8972-9C1F96702A78}">
      <dsp:nvSpPr>
        <dsp:cNvPr id="0" name=""/>
        <dsp:cNvSpPr/>
      </dsp:nvSpPr>
      <dsp:spPr>
        <a:xfrm>
          <a:off x="5177109" y="1824740"/>
          <a:ext cx="2268621" cy="1888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rPr>
            <a:t>International </a:t>
          </a: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Costumary</a:t>
          </a:r>
          <a:r>
            <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rPr>
            <a:t> Law</a:t>
          </a:r>
          <a:endParaRPr lang="en-GB" sz="1800" kern="1200" dirty="0"/>
        </a:p>
      </dsp:txBody>
      <dsp:txXfrm>
        <a:off x="5177109" y="1824740"/>
        <a:ext cx="2268621" cy="1888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6132D-063C-4A3B-986D-6BDF710B0612}">
      <dsp:nvSpPr>
        <dsp:cNvPr id="0" name=""/>
        <dsp:cNvSpPr/>
      </dsp:nvSpPr>
      <dsp:spPr>
        <a:xfrm>
          <a:off x="2326" y="1002051"/>
          <a:ext cx="2268621" cy="8071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Not legally binding between States</a:t>
          </a:r>
          <a:endParaRPr lang="en-GB" sz="1600" kern="1200" dirty="0"/>
        </a:p>
      </dsp:txBody>
      <dsp:txXfrm>
        <a:off x="2326" y="1002051"/>
        <a:ext cx="2268621" cy="807127"/>
      </dsp:txXfrm>
    </dsp:sp>
    <dsp:sp modelId="{5C17DD0A-F06D-4531-964E-C0423AEDDC48}">
      <dsp:nvSpPr>
        <dsp:cNvPr id="0" name=""/>
        <dsp:cNvSpPr/>
      </dsp:nvSpPr>
      <dsp:spPr>
        <a:xfrm>
          <a:off x="2326" y="1809179"/>
          <a:ext cx="2268621" cy="1888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Draft</a:t>
          </a:r>
          <a:r>
            <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rPr>
            <a:t> </a:t>
          </a: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Articles</a:t>
          </a:r>
          <a:endParaRPr lang="en-GB" sz="18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rPr>
            <a:t>UNGA </a:t>
          </a: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Resolution</a:t>
          </a:r>
          <a:endParaRPr lang="en-GB" sz="18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rPr>
            <a:t>MOP </a:t>
          </a: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Decision</a:t>
          </a:r>
          <a:endParaRPr lang="en-GB" sz="18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Agreement</a:t>
          </a:r>
          <a:r>
            <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rPr>
            <a:t> </a:t>
          </a: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between</a:t>
          </a:r>
          <a:r>
            <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rPr>
            <a:t> local </a:t>
          </a: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municipalities</a:t>
          </a:r>
          <a:endPar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endParaRPr>
        </a:p>
      </dsp:txBody>
      <dsp:txXfrm>
        <a:off x="2326" y="1809179"/>
        <a:ext cx="2268621" cy="1888560"/>
      </dsp:txXfrm>
    </dsp:sp>
    <dsp:sp modelId="{05EA719F-491F-4020-BAC0-7F473F6C35C6}">
      <dsp:nvSpPr>
        <dsp:cNvPr id="0" name=""/>
        <dsp:cNvSpPr/>
      </dsp:nvSpPr>
      <dsp:spPr>
        <a:xfrm>
          <a:off x="2588554" y="1002051"/>
          <a:ext cx="2268621" cy="8071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Binding between the Parties  in a Treaty</a:t>
          </a:r>
          <a:endParaRPr lang="en-GB" sz="1600" kern="1200" dirty="0"/>
        </a:p>
      </dsp:txBody>
      <dsp:txXfrm>
        <a:off x="2588554" y="1002051"/>
        <a:ext cx="2268621" cy="807127"/>
      </dsp:txXfrm>
    </dsp:sp>
    <dsp:sp modelId="{5AD01EB3-387E-4EC5-8F99-97A6F2CE5B72}">
      <dsp:nvSpPr>
        <dsp:cNvPr id="0" name=""/>
        <dsp:cNvSpPr/>
      </dsp:nvSpPr>
      <dsp:spPr>
        <a:xfrm>
          <a:off x="2588554" y="1809179"/>
          <a:ext cx="2268621" cy="1888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Convention</a:t>
          </a:r>
          <a:endParaRPr lang="en-GB"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Treaty</a:t>
          </a:r>
          <a:r>
            <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rPr>
            <a:t> (MEA)</a:t>
          </a:r>
        </a:p>
        <a:p>
          <a:pPr marL="285750" lvl="1" indent="0" algn="l" defTabSz="1333500">
            <a:lnSpc>
              <a:spcPct val="90000"/>
            </a:lnSpc>
            <a:spcBef>
              <a:spcPct val="0"/>
            </a:spcBef>
            <a:spcAft>
              <a:spcPct val="15000"/>
            </a:spcAft>
            <a:buChar char="••"/>
          </a:pPr>
          <a:endParaRPr lang="en-GB" kern="1200" dirty="0"/>
        </a:p>
      </dsp:txBody>
      <dsp:txXfrm>
        <a:off x="2588554" y="1809179"/>
        <a:ext cx="2268621" cy="1888560"/>
      </dsp:txXfrm>
    </dsp:sp>
    <dsp:sp modelId="{FA7DE581-AD8F-45E6-B131-21EC7DF9E026}">
      <dsp:nvSpPr>
        <dsp:cNvPr id="0" name=""/>
        <dsp:cNvSpPr/>
      </dsp:nvSpPr>
      <dsp:spPr>
        <a:xfrm>
          <a:off x="5174783" y="1002051"/>
          <a:ext cx="2268621" cy="8071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Binding on all members of the international community</a:t>
          </a:r>
          <a:endParaRPr lang="en-GB" sz="1600" kern="1200" dirty="0"/>
        </a:p>
      </dsp:txBody>
      <dsp:txXfrm>
        <a:off x="5174783" y="1002051"/>
        <a:ext cx="2268621" cy="807127"/>
      </dsp:txXfrm>
    </dsp:sp>
    <dsp:sp modelId="{4918974C-ED2C-4F9D-8972-9C1F96702A78}">
      <dsp:nvSpPr>
        <dsp:cNvPr id="0" name=""/>
        <dsp:cNvSpPr/>
      </dsp:nvSpPr>
      <dsp:spPr>
        <a:xfrm>
          <a:off x="5177109" y="1824740"/>
          <a:ext cx="2268621" cy="1888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rPr>
            <a:t>International </a:t>
          </a:r>
          <a:r>
            <a:rPr lang="es-ES" altLang="en-US" sz="1800" kern="1200" dirty="0" err="1" smtClean="0">
              <a:solidFill>
                <a:srgbClr val="164F86"/>
              </a:solidFill>
              <a:latin typeface="Trebuchet MS" pitchFamily="34" charset="0"/>
              <a:ea typeface="Trebuchet MS" pitchFamily="34" charset="0"/>
              <a:cs typeface="Trebuchet MS" pitchFamily="34" charset="0"/>
              <a:sym typeface="Trebuchet MS" pitchFamily="34" charset="0"/>
            </a:rPr>
            <a:t>Costumary</a:t>
          </a:r>
          <a:r>
            <a:rPr lang="es-ES" altLang="en-US" sz="1800" kern="1200" dirty="0" smtClean="0">
              <a:solidFill>
                <a:srgbClr val="164F86"/>
              </a:solidFill>
              <a:latin typeface="Trebuchet MS" pitchFamily="34" charset="0"/>
              <a:ea typeface="Trebuchet MS" pitchFamily="34" charset="0"/>
              <a:cs typeface="Trebuchet MS" pitchFamily="34" charset="0"/>
              <a:sym typeface="Trebuchet MS" pitchFamily="34" charset="0"/>
            </a:rPr>
            <a:t> Law</a:t>
          </a:r>
          <a:endParaRPr lang="en-GB" sz="1800" kern="1200" dirty="0"/>
        </a:p>
      </dsp:txBody>
      <dsp:txXfrm>
        <a:off x="5177109" y="1824740"/>
        <a:ext cx="2268621" cy="1888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EE42E-1B5F-40DE-905F-B7C2E2CE6A0F}">
      <dsp:nvSpPr>
        <dsp:cNvPr id="0" name=""/>
        <dsp:cNvSpPr/>
      </dsp:nvSpPr>
      <dsp:spPr>
        <a:xfrm>
          <a:off x="157951" y="8769"/>
          <a:ext cx="3206436" cy="3206436"/>
        </a:xfrm>
        <a:prstGeom prst="ellipse">
          <a:avLst/>
        </a:prstGeom>
        <a:solidFill>
          <a:schemeClr val="accent3">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noProof="0" dirty="0" smtClean="0"/>
            <a:t>(Rights) Equitable and reasonable utilization</a:t>
          </a:r>
          <a:endParaRPr lang="en-GB" sz="2800" kern="1200" dirty="0"/>
        </a:p>
      </dsp:txBody>
      <dsp:txXfrm>
        <a:off x="605697" y="386877"/>
        <a:ext cx="1848756" cy="2450221"/>
      </dsp:txXfrm>
    </dsp:sp>
    <dsp:sp modelId="{EE15796A-E59C-4FDA-A9FE-E2C41FA05ED0}">
      <dsp:nvSpPr>
        <dsp:cNvPr id="0" name=""/>
        <dsp:cNvSpPr/>
      </dsp:nvSpPr>
      <dsp:spPr>
        <a:xfrm>
          <a:off x="2468896" y="8769"/>
          <a:ext cx="3206436" cy="3206436"/>
        </a:xfrm>
        <a:prstGeom prst="ellipse">
          <a:avLst/>
        </a:prstGeom>
        <a:solidFill>
          <a:schemeClr val="accent3">
            <a:shade val="80000"/>
            <a:alpha val="50000"/>
            <a:hueOff val="-18"/>
            <a:satOff val="6018"/>
            <a:lumOff val="5294"/>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ES_tradnl" sz="2800" kern="1200" noProof="0" smtClean="0"/>
            <a:t>(Obligations) No </a:t>
          </a:r>
          <a:r>
            <a:rPr lang="es-ES_tradnl" sz="2800" kern="1200" noProof="0" dirty="0" err="1" smtClean="0"/>
            <a:t>harm</a:t>
          </a:r>
          <a:r>
            <a:rPr lang="es-ES_tradnl" sz="2800" kern="1200" noProof="0" dirty="0" smtClean="0"/>
            <a:t> </a:t>
          </a:r>
          <a:r>
            <a:rPr lang="es-ES_tradnl" sz="2800" kern="1200" noProof="0" dirty="0" err="1" smtClean="0"/>
            <a:t>principle</a:t>
          </a:r>
          <a:endParaRPr lang="es-ES_tradnl" sz="2800" kern="1200" noProof="0" dirty="0"/>
        </a:p>
      </dsp:txBody>
      <dsp:txXfrm>
        <a:off x="3378831" y="386877"/>
        <a:ext cx="1848756" cy="24502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6CB20-9346-0744-9D45-E0023ADDAF4D}">
      <dsp:nvSpPr>
        <dsp:cNvPr id="0" name=""/>
        <dsp:cNvSpPr/>
      </dsp:nvSpPr>
      <dsp:spPr>
        <a:xfrm>
          <a:off x="2990090" y="1941736"/>
          <a:ext cx="1292627" cy="12926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Factors to be considered together</a:t>
          </a:r>
          <a:endParaRPr lang="en-US" sz="1400" kern="1200" dirty="0"/>
        </a:p>
      </dsp:txBody>
      <dsp:txXfrm>
        <a:off x="3179391" y="2131037"/>
        <a:ext cx="914025" cy="914025"/>
      </dsp:txXfrm>
    </dsp:sp>
    <dsp:sp modelId="{A70B020A-BB24-6040-8F11-679F187B03E6}">
      <dsp:nvSpPr>
        <dsp:cNvPr id="0" name=""/>
        <dsp:cNvSpPr/>
      </dsp:nvSpPr>
      <dsp:spPr>
        <a:xfrm rot="16200000">
          <a:off x="3314467" y="1603804"/>
          <a:ext cx="643872" cy="31992"/>
        </a:xfrm>
        <a:custGeom>
          <a:avLst/>
          <a:gdLst/>
          <a:ahLst/>
          <a:cxnLst/>
          <a:rect l="0" t="0" r="0" b="0"/>
          <a:pathLst>
            <a:path>
              <a:moveTo>
                <a:pt x="0" y="15996"/>
              </a:moveTo>
              <a:lnTo>
                <a:pt x="643872" y="1599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a:off x="3620307" y="1603703"/>
        <a:ext cx="32193" cy="32193"/>
      </dsp:txXfrm>
    </dsp:sp>
    <dsp:sp modelId="{AB7C9BE6-0702-7740-AADC-82DF41AC3249}">
      <dsp:nvSpPr>
        <dsp:cNvPr id="0" name=""/>
        <dsp:cNvSpPr/>
      </dsp:nvSpPr>
      <dsp:spPr>
        <a:xfrm>
          <a:off x="2990090" y="5236"/>
          <a:ext cx="1292627" cy="12926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n-lt"/>
              <a:ea typeface="+mn-ea"/>
              <a:cs typeface="+mn-cs"/>
            </a:rPr>
            <a:t>Factors of a natural character</a:t>
          </a:r>
          <a:endParaRPr lang="en-US" sz="1400" kern="1200" dirty="0"/>
        </a:p>
      </dsp:txBody>
      <dsp:txXfrm>
        <a:off x="3179391" y="194537"/>
        <a:ext cx="914025" cy="914025"/>
      </dsp:txXfrm>
    </dsp:sp>
    <dsp:sp modelId="{F7054965-DB34-3045-80B9-C314FA32E28E}">
      <dsp:nvSpPr>
        <dsp:cNvPr id="0" name=""/>
        <dsp:cNvSpPr/>
      </dsp:nvSpPr>
      <dsp:spPr>
        <a:xfrm rot="19285714">
          <a:off x="4071476" y="1968360"/>
          <a:ext cx="643872" cy="31992"/>
        </a:xfrm>
        <a:custGeom>
          <a:avLst/>
          <a:gdLst/>
          <a:ahLst/>
          <a:cxnLst/>
          <a:rect l="0" t="0" r="0" b="0"/>
          <a:pathLst>
            <a:path>
              <a:moveTo>
                <a:pt x="0" y="15996"/>
              </a:moveTo>
              <a:lnTo>
                <a:pt x="643872" y="1599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a:off x="4377315" y="1968259"/>
        <a:ext cx="32193" cy="32193"/>
      </dsp:txXfrm>
    </dsp:sp>
    <dsp:sp modelId="{64FDC137-2731-EB42-B64E-6FFBDFEB4AB8}">
      <dsp:nvSpPr>
        <dsp:cNvPr id="0" name=""/>
        <dsp:cNvSpPr/>
      </dsp:nvSpPr>
      <dsp:spPr>
        <a:xfrm>
          <a:off x="4504107" y="734348"/>
          <a:ext cx="1292627" cy="12926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n-lt"/>
              <a:ea typeface="+mn-ea"/>
              <a:cs typeface="+mn-cs"/>
            </a:rPr>
            <a:t>social and economic needs </a:t>
          </a:r>
          <a:endParaRPr lang="en-US" sz="1400" kern="1200" dirty="0"/>
        </a:p>
      </dsp:txBody>
      <dsp:txXfrm>
        <a:off x="4693408" y="923649"/>
        <a:ext cx="914025" cy="914025"/>
      </dsp:txXfrm>
    </dsp:sp>
    <dsp:sp modelId="{1DF468DA-C51E-3C4E-B709-3E7BE3BE80AD}">
      <dsp:nvSpPr>
        <dsp:cNvPr id="0" name=""/>
        <dsp:cNvSpPr/>
      </dsp:nvSpPr>
      <dsp:spPr>
        <a:xfrm rot="771429">
          <a:off x="4258441" y="2787510"/>
          <a:ext cx="643872" cy="31992"/>
        </a:xfrm>
        <a:custGeom>
          <a:avLst/>
          <a:gdLst/>
          <a:ahLst/>
          <a:cxnLst/>
          <a:rect l="0" t="0" r="0" b="0"/>
          <a:pathLst>
            <a:path>
              <a:moveTo>
                <a:pt x="0" y="15996"/>
              </a:moveTo>
              <a:lnTo>
                <a:pt x="643872" y="1599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a:off x="4564281" y="2787410"/>
        <a:ext cx="32193" cy="32193"/>
      </dsp:txXfrm>
    </dsp:sp>
    <dsp:sp modelId="{7DEE77E9-25A9-CF4E-BF64-A31C51F76E38}">
      <dsp:nvSpPr>
        <dsp:cNvPr id="0" name=""/>
        <dsp:cNvSpPr/>
      </dsp:nvSpPr>
      <dsp:spPr>
        <a:xfrm>
          <a:off x="4878038" y="2372648"/>
          <a:ext cx="1292627" cy="12926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n-lt"/>
              <a:ea typeface="+mn-ea"/>
              <a:cs typeface="+mn-cs"/>
            </a:rPr>
            <a:t>population dependent </a:t>
          </a:r>
          <a:endParaRPr lang="en-US" sz="1400" kern="1200" dirty="0"/>
        </a:p>
      </dsp:txBody>
      <dsp:txXfrm>
        <a:off x="5067339" y="2561949"/>
        <a:ext cx="914025" cy="914025"/>
      </dsp:txXfrm>
    </dsp:sp>
    <dsp:sp modelId="{3D551067-5DDB-E84B-862E-B0F92AA0ADE7}">
      <dsp:nvSpPr>
        <dsp:cNvPr id="0" name=""/>
        <dsp:cNvSpPr/>
      </dsp:nvSpPr>
      <dsp:spPr>
        <a:xfrm rot="3857143">
          <a:off x="3734575" y="3444418"/>
          <a:ext cx="643872" cy="31992"/>
        </a:xfrm>
        <a:custGeom>
          <a:avLst/>
          <a:gdLst/>
          <a:ahLst/>
          <a:cxnLst/>
          <a:rect l="0" t="0" r="0" b="0"/>
          <a:pathLst>
            <a:path>
              <a:moveTo>
                <a:pt x="0" y="15996"/>
              </a:moveTo>
              <a:lnTo>
                <a:pt x="643872" y="1599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a:off x="4040415" y="3444317"/>
        <a:ext cx="32193" cy="32193"/>
      </dsp:txXfrm>
    </dsp:sp>
    <dsp:sp modelId="{33144E7D-2961-034C-A726-4E74B22981B0}">
      <dsp:nvSpPr>
        <dsp:cNvPr id="0" name=""/>
        <dsp:cNvSpPr/>
      </dsp:nvSpPr>
      <dsp:spPr>
        <a:xfrm>
          <a:off x="3830306" y="3686463"/>
          <a:ext cx="1292627" cy="12926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err="1" smtClean="0">
              <a:solidFill>
                <a:srgbClr val="000000"/>
              </a:solidFill>
            </a:rPr>
            <a:t>Transboundary</a:t>
          </a:r>
          <a:r>
            <a:rPr lang="en-US" sz="1400" b="1" kern="1200" dirty="0" smtClean="0">
              <a:solidFill>
                <a:srgbClr val="000000"/>
              </a:solidFill>
            </a:rPr>
            <a:t> effects</a:t>
          </a:r>
          <a:endParaRPr lang="en-US" sz="1400" b="1" kern="1200" dirty="0">
            <a:solidFill>
              <a:srgbClr val="000000"/>
            </a:solidFill>
          </a:endParaRPr>
        </a:p>
      </dsp:txBody>
      <dsp:txXfrm>
        <a:off x="4019607" y="3875764"/>
        <a:ext cx="914025" cy="914025"/>
      </dsp:txXfrm>
    </dsp:sp>
    <dsp:sp modelId="{1596641A-0456-7840-8F39-43C3FA154779}">
      <dsp:nvSpPr>
        <dsp:cNvPr id="0" name=""/>
        <dsp:cNvSpPr/>
      </dsp:nvSpPr>
      <dsp:spPr>
        <a:xfrm rot="6942857">
          <a:off x="2894359" y="3444418"/>
          <a:ext cx="643872" cy="31992"/>
        </a:xfrm>
        <a:custGeom>
          <a:avLst/>
          <a:gdLst/>
          <a:ahLst/>
          <a:cxnLst/>
          <a:rect l="0" t="0" r="0" b="0"/>
          <a:pathLst>
            <a:path>
              <a:moveTo>
                <a:pt x="0" y="15996"/>
              </a:moveTo>
              <a:lnTo>
                <a:pt x="643872" y="1599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200199" y="3444317"/>
        <a:ext cx="32193" cy="32193"/>
      </dsp:txXfrm>
    </dsp:sp>
    <dsp:sp modelId="{89671D2D-8E1C-4144-A938-7D9A205DC6F3}">
      <dsp:nvSpPr>
        <dsp:cNvPr id="0" name=""/>
        <dsp:cNvSpPr/>
      </dsp:nvSpPr>
      <dsp:spPr>
        <a:xfrm>
          <a:off x="2149873" y="3686463"/>
          <a:ext cx="1292627" cy="12926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n-lt"/>
              <a:ea typeface="+mn-ea"/>
              <a:cs typeface="+mn-cs"/>
            </a:rPr>
            <a:t>uses of the watercourse</a:t>
          </a:r>
          <a:endParaRPr lang="en-US" sz="1400" kern="1200" dirty="0"/>
        </a:p>
      </dsp:txBody>
      <dsp:txXfrm>
        <a:off x="2339174" y="3875764"/>
        <a:ext cx="914025" cy="914025"/>
      </dsp:txXfrm>
    </dsp:sp>
    <dsp:sp modelId="{BC6B75F2-E8DE-1740-8C10-DCDE360D4612}">
      <dsp:nvSpPr>
        <dsp:cNvPr id="0" name=""/>
        <dsp:cNvSpPr/>
      </dsp:nvSpPr>
      <dsp:spPr>
        <a:xfrm rot="10028571">
          <a:off x="2370493" y="2787510"/>
          <a:ext cx="643872" cy="31992"/>
        </a:xfrm>
        <a:custGeom>
          <a:avLst/>
          <a:gdLst/>
          <a:ahLst/>
          <a:cxnLst/>
          <a:rect l="0" t="0" r="0" b="0"/>
          <a:pathLst>
            <a:path>
              <a:moveTo>
                <a:pt x="0" y="15996"/>
              </a:moveTo>
              <a:lnTo>
                <a:pt x="643872" y="1599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676333" y="2787410"/>
        <a:ext cx="32193" cy="32193"/>
      </dsp:txXfrm>
    </dsp:sp>
    <dsp:sp modelId="{F9875CAD-82DD-894B-AE70-4CC50BA29B0C}">
      <dsp:nvSpPr>
        <dsp:cNvPr id="0" name=""/>
        <dsp:cNvSpPr/>
      </dsp:nvSpPr>
      <dsp:spPr>
        <a:xfrm>
          <a:off x="1102141" y="2372648"/>
          <a:ext cx="1292627" cy="12926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Cost-effective analysis</a:t>
          </a:r>
          <a:endParaRPr lang="en-US" sz="1400" b="1" kern="1200" dirty="0">
            <a:solidFill>
              <a:schemeClr val="tx1"/>
            </a:solidFill>
          </a:endParaRPr>
        </a:p>
      </dsp:txBody>
      <dsp:txXfrm>
        <a:off x="1291442" y="2561949"/>
        <a:ext cx="914025" cy="914025"/>
      </dsp:txXfrm>
    </dsp:sp>
    <dsp:sp modelId="{5BCE3E91-40D6-9F40-BA65-5C17BFB61EE8}">
      <dsp:nvSpPr>
        <dsp:cNvPr id="0" name=""/>
        <dsp:cNvSpPr/>
      </dsp:nvSpPr>
      <dsp:spPr>
        <a:xfrm rot="13114286">
          <a:off x="2557459" y="1968360"/>
          <a:ext cx="643872" cy="31992"/>
        </a:xfrm>
        <a:custGeom>
          <a:avLst/>
          <a:gdLst/>
          <a:ahLst/>
          <a:cxnLst/>
          <a:rect l="0" t="0" r="0" b="0"/>
          <a:pathLst>
            <a:path>
              <a:moveTo>
                <a:pt x="0" y="15996"/>
              </a:moveTo>
              <a:lnTo>
                <a:pt x="643872" y="1599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863298" y="1968259"/>
        <a:ext cx="32193" cy="32193"/>
      </dsp:txXfrm>
    </dsp:sp>
    <dsp:sp modelId="{4D7CCCCE-0E63-0940-B60A-F2979726AA70}">
      <dsp:nvSpPr>
        <dsp:cNvPr id="0" name=""/>
        <dsp:cNvSpPr/>
      </dsp:nvSpPr>
      <dsp:spPr>
        <a:xfrm>
          <a:off x="1476072" y="734348"/>
          <a:ext cx="1292627" cy="12926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n-lt"/>
              <a:ea typeface="+mn-ea"/>
              <a:cs typeface="+mn-cs"/>
            </a:rPr>
            <a:t>Availability of alternatives</a:t>
          </a:r>
          <a:endParaRPr lang="en-US" sz="1400" kern="1200" dirty="0"/>
        </a:p>
      </dsp:txBody>
      <dsp:txXfrm>
        <a:off x="1665373" y="923649"/>
        <a:ext cx="914025" cy="9140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EE42E-1B5F-40DE-905F-B7C2E2CE6A0F}">
      <dsp:nvSpPr>
        <dsp:cNvPr id="0" name=""/>
        <dsp:cNvSpPr/>
      </dsp:nvSpPr>
      <dsp:spPr>
        <a:xfrm>
          <a:off x="1772450" y="43495"/>
          <a:ext cx="2087763" cy="2087763"/>
        </a:xfrm>
        <a:prstGeom prst="ellipse">
          <a:avLst/>
        </a:prstGeom>
        <a:solidFill>
          <a:schemeClr val="accent3">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noProof="0" dirty="0" smtClean="0"/>
            <a:t>General obligation to cooperate (Art. 8)</a:t>
          </a:r>
          <a:endParaRPr lang="en-GB" sz="1600" kern="1200" dirty="0"/>
        </a:p>
      </dsp:txBody>
      <dsp:txXfrm>
        <a:off x="2050819" y="408853"/>
        <a:ext cx="1531026" cy="939493"/>
      </dsp:txXfrm>
    </dsp:sp>
    <dsp:sp modelId="{07DD7044-2AA0-4518-A49E-90C03CAC1EC3}">
      <dsp:nvSpPr>
        <dsp:cNvPr id="0" name=""/>
        <dsp:cNvSpPr/>
      </dsp:nvSpPr>
      <dsp:spPr>
        <a:xfrm>
          <a:off x="2525785" y="1348347"/>
          <a:ext cx="2087763" cy="2087763"/>
        </a:xfrm>
        <a:prstGeom prst="ellipse">
          <a:avLst/>
        </a:prstGeom>
        <a:solidFill>
          <a:schemeClr val="accent3">
            <a:shade val="80000"/>
            <a:alpha val="50000"/>
            <a:hueOff val="-9"/>
            <a:satOff val="3009"/>
            <a:lumOff val="2647"/>
            <a:alpha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noProof="0" smtClean="0"/>
            <a:t>Utilization </a:t>
          </a:r>
          <a:r>
            <a:rPr lang="es-ES_tradnl" sz="1600" kern="1200" noProof="0" smtClean="0"/>
            <a:t>(reasonable and equitable</a:t>
          </a:r>
          <a:r>
            <a:rPr lang="en-GB" sz="1600" kern="1200" smtClean="0"/>
            <a:t>)</a:t>
          </a:r>
          <a:endParaRPr lang="en-GB" sz="1600" kern="1200" dirty="0"/>
        </a:p>
      </dsp:txBody>
      <dsp:txXfrm>
        <a:off x="3164293" y="1887686"/>
        <a:ext cx="1252658" cy="1148269"/>
      </dsp:txXfrm>
    </dsp:sp>
    <dsp:sp modelId="{7E88A34B-9A35-4726-81BE-43D7597FC1F6}">
      <dsp:nvSpPr>
        <dsp:cNvPr id="0" name=""/>
        <dsp:cNvSpPr/>
      </dsp:nvSpPr>
      <dsp:spPr>
        <a:xfrm>
          <a:off x="1019116" y="1348347"/>
          <a:ext cx="2087763" cy="2087763"/>
        </a:xfrm>
        <a:prstGeom prst="ellipse">
          <a:avLst/>
        </a:prstGeom>
        <a:solidFill>
          <a:schemeClr val="accent3">
            <a:shade val="80000"/>
            <a:alpha val="50000"/>
            <a:hueOff val="-18"/>
            <a:satOff val="6018"/>
            <a:lumOff val="5294"/>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_tradnl" sz="1600" kern="1200" noProof="0" smtClean="0"/>
            <a:t>Duty not to cause significant harm</a:t>
          </a:r>
          <a:endParaRPr lang="es-ES_tradnl" sz="1600" kern="1200" noProof="0" dirty="0"/>
        </a:p>
      </dsp:txBody>
      <dsp:txXfrm>
        <a:off x="1215713" y="1887686"/>
        <a:ext cx="1252658" cy="114826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3D7F7-97BD-49D0-B9CE-923848E1B6BB}" type="datetimeFigureOut">
              <a:rPr lang="en-GB" smtClean="0"/>
              <a:pPr/>
              <a:t>28/11/2016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C8408D-2EBE-4F4F-8185-A57A1590B9A2}" type="slidenum">
              <a:rPr lang="en-GB" smtClean="0"/>
              <a:pPr/>
              <a:t>‹#›</a:t>
            </a:fld>
            <a:endParaRPr lang="en-GB"/>
          </a:p>
        </p:txBody>
      </p:sp>
    </p:spTree>
    <p:extLst>
      <p:ext uri="{BB962C8B-B14F-4D97-AF65-F5344CB8AC3E}">
        <p14:creationId xmlns:p14="http://schemas.microsoft.com/office/powerpoint/2010/main" val="26102809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967"/>
            <a:ext cx="8062664" cy="1470025"/>
          </a:xfrm>
          <a:prstGeom prst="rect">
            <a:avLst/>
          </a:prstGeo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5536" y="3789040"/>
            <a:ext cx="7376864"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211940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16832"/>
            <a:ext cx="8229600" cy="42093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C3808-D0E5-4D15-A9FF-8BA6ECFFB88B}" type="datetimeFigureOut">
              <a:rPr lang="en-GB" smtClean="0"/>
              <a:pPr/>
              <a:t>28/11/2016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3154712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347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8920"/>
            <a:ext cx="8229600" cy="34172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C47C3808-D0E5-4D15-A9FF-8BA6ECFFB88B}" type="datetimeFigureOut">
              <a:rPr lang="en-GB" smtClean="0"/>
              <a:pPr/>
              <a:t>28/11/2016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pPr/>
              <a:t>‹#›</a:t>
            </a:fld>
            <a:endParaRPr lang="en-GB"/>
          </a:p>
        </p:txBody>
      </p:sp>
      <p:sp>
        <p:nvSpPr>
          <p:cNvPr id="7" name="Title 1"/>
          <p:cNvSpPr>
            <a:spLocks noGrp="1"/>
          </p:cNvSpPr>
          <p:nvPr>
            <p:ph type="ctrTitle"/>
          </p:nvPr>
        </p:nvSpPr>
        <p:spPr>
          <a:xfrm>
            <a:off x="467544" y="1700809"/>
            <a:ext cx="8208912" cy="720080"/>
          </a:xfrm>
          <a:prstGeom prst="rect">
            <a:avLst/>
          </a:prstGeom>
        </p:spPr>
        <p:txBody>
          <a:bodyPr/>
          <a:lstStyle>
            <a:lvl1pPr algn="l">
              <a:defRPr sz="3600"/>
            </a:lvl1pPr>
          </a:lstStyle>
          <a:p>
            <a:r>
              <a:rPr lang="en-US" dirty="0" smtClean="0"/>
              <a:t>Click to edit Master title style</a:t>
            </a:r>
            <a:endParaRPr lang="en-GB" dirty="0"/>
          </a:p>
        </p:txBody>
      </p:sp>
    </p:spTree>
    <p:extLst>
      <p:ext uri="{BB962C8B-B14F-4D97-AF65-F5344CB8AC3E}">
        <p14:creationId xmlns:p14="http://schemas.microsoft.com/office/powerpoint/2010/main" val="1383956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544" y="4406900"/>
            <a:ext cx="8027169" cy="1362075"/>
          </a:xfrm>
          <a:prstGeom prst="rect">
            <a:avLst/>
          </a:prstGeo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467544" y="2906713"/>
            <a:ext cx="80271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47C3808-D0E5-4D15-A9FF-8BA6ECFFB88B}" type="datetimeFigureOut">
              <a:rPr lang="en-GB" smtClean="0"/>
              <a:pPr/>
              <a:t>28/11/2016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245314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6707088" cy="936104"/>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C47C3808-D0E5-4D15-A9FF-8BA6ECFFB88B}" type="datetimeFigureOut">
              <a:rPr lang="en-GB" smtClean="0"/>
              <a:pPr/>
              <a:t>28/11/2016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2658870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6707088" cy="936104"/>
          </a:xfrm>
          <a:prstGeom prst="rect">
            <a:avLst/>
          </a:prstGeom>
        </p:spPr>
        <p:txBody>
          <a:bodyPr/>
          <a:lstStyle>
            <a:lvl1pPr>
              <a:defRPr sz="3600"/>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C47C3808-D0E5-4D15-A9FF-8BA6ECFFB88B}" type="datetimeFigureOut">
              <a:rPr lang="en-GB" smtClean="0"/>
              <a:pPr/>
              <a:t>28/11/2016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3652237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45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pPr/>
              <a:t>28/11/2016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3417967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772816"/>
            <a:ext cx="5486400" cy="2954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pPr/>
              <a:t>28/11/2016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E422D-0E65-4B81-9088-EA407164B4A1}" type="slidenum">
              <a:rPr lang="en-GB" smtClean="0"/>
              <a:pPr/>
              <a:t>‹#›</a:t>
            </a:fld>
            <a:endParaRPr lang="en-GB"/>
          </a:p>
        </p:txBody>
      </p:sp>
    </p:spTree>
    <p:extLst>
      <p:ext uri="{BB962C8B-B14F-4D97-AF65-F5344CB8AC3E}">
        <p14:creationId xmlns:p14="http://schemas.microsoft.com/office/powerpoint/2010/main" val="1039890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C47C3808-D0E5-4D15-A9FF-8BA6ECFFB88B}" type="datetimeFigureOut">
              <a:rPr lang="en-GB" smtClean="0"/>
              <a:pPr/>
              <a:t>28/11/2016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AD2E422D-0E65-4B81-9088-EA407164B4A1}" type="slidenum">
              <a:rPr lang="en-GB" smtClean="0"/>
              <a:pPr/>
              <a:t>‹#›</a:t>
            </a:fld>
            <a:endParaRPr lang="en-GB" dirty="0"/>
          </a:p>
        </p:txBody>
      </p:sp>
    </p:spTree>
    <p:extLst>
      <p:ext uri="{BB962C8B-B14F-4D97-AF65-F5344CB8AC3E}">
        <p14:creationId xmlns:p14="http://schemas.microsoft.com/office/powerpoint/2010/main" val="1531003426"/>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50" r:id="rId3"/>
    <p:sldLayoutId id="2147483651" r:id="rId4"/>
    <p:sldLayoutId id="2147483652" r:id="rId5"/>
    <p:sldLayoutId id="2147483654" r:id="rId6"/>
    <p:sldLayoutId id="2147483664"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linkedin.com/groups/8297435" TargetMode="External"/><Relationship Id="rId2" Type="http://schemas.openxmlformats.org/officeDocument/2006/relationships/image" Target="../media/image17.gif"/><Relationship Id="rId1" Type="http://schemas.openxmlformats.org/officeDocument/2006/relationships/slideLayout" Target="../slideLayouts/slideLayout10.xml"/><Relationship Id="rId6" Type="http://schemas.openxmlformats.org/officeDocument/2006/relationships/hyperlink" Target="http://www.facebook.com/SCELG/" TargetMode="External"/><Relationship Id="rId5" Type="http://schemas.openxmlformats.org/officeDocument/2006/relationships/image" Target="../media/image18.png"/><Relationship Id="rId4" Type="http://schemas.openxmlformats.org/officeDocument/2006/relationships/image" Target="../media/image5.pd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00808"/>
            <a:ext cx="5688632" cy="1470025"/>
          </a:xfrm>
        </p:spPr>
        <p:txBody>
          <a:bodyPr/>
          <a:lstStyle/>
          <a:p>
            <a:r>
              <a:rPr lang="en-GB" sz="3600" dirty="0" smtClean="0"/>
              <a:t>International Water Law</a:t>
            </a:r>
            <a:br>
              <a:rPr lang="en-GB" sz="3600" dirty="0" smtClean="0"/>
            </a:br>
            <a:r>
              <a:rPr lang="en-GB" sz="3600" dirty="0" smtClean="0"/>
              <a:t/>
            </a:r>
            <a:br>
              <a:rPr lang="en-GB" sz="3600" dirty="0" smtClean="0"/>
            </a:br>
            <a:r>
              <a:rPr lang="en-GB" sz="2800" dirty="0" smtClean="0"/>
              <a:t>Francesco </a:t>
            </a:r>
            <a:r>
              <a:rPr lang="en-GB" sz="2800" dirty="0" err="1" smtClean="0"/>
              <a:t>Sindico</a:t>
            </a:r>
            <a:r>
              <a:rPr lang="en-GB" sz="2800" dirty="0" smtClean="0"/>
              <a:t>, University of Strathclyde Law School</a:t>
            </a:r>
            <a:endParaRPr lang="en-GB" dirty="0"/>
          </a:p>
        </p:txBody>
      </p:sp>
      <p:sp>
        <p:nvSpPr>
          <p:cNvPr id="3" name="Subtitle 2"/>
          <p:cNvSpPr>
            <a:spLocks noGrp="1"/>
          </p:cNvSpPr>
          <p:nvPr>
            <p:ph type="subTitle" idx="1"/>
          </p:nvPr>
        </p:nvSpPr>
        <p:spPr>
          <a:xfrm>
            <a:off x="395536" y="4509120"/>
            <a:ext cx="3600400" cy="1752600"/>
          </a:xfrm>
          <a:ln w="57150">
            <a:solidFill>
              <a:schemeClr val="accent6"/>
            </a:solidFill>
          </a:ln>
        </p:spPr>
        <p:txBody>
          <a:bodyPr>
            <a:normAutofit fontScale="70000" lnSpcReduction="20000"/>
          </a:bodyPr>
          <a:lstStyle/>
          <a:p>
            <a:r>
              <a:rPr lang="en-GB" dirty="0" smtClean="0"/>
              <a:t>2</a:t>
            </a:r>
            <a:r>
              <a:rPr lang="en-GB" baseline="30000" dirty="0" smtClean="0"/>
              <a:t>nd</a:t>
            </a:r>
            <a:r>
              <a:rPr lang="en-GB" dirty="0" smtClean="0"/>
              <a:t> Regional meeting on Tools for Sustainable Management of Transboundary Aquifers, Johannesburg, 29 November 2016</a:t>
            </a:r>
            <a:endParaRPr lang="en-GB" i="1" dirty="0"/>
          </a:p>
        </p:txBody>
      </p:sp>
      <p:pic>
        <p:nvPicPr>
          <p:cNvPr id="5" name="Picture 4" descr="SCfELaG logo.jpg"/>
          <p:cNvPicPr>
            <a:picLocks noChangeAspect="1"/>
          </p:cNvPicPr>
          <p:nvPr/>
        </p:nvPicPr>
        <p:blipFill>
          <a:blip r:embed="rId2"/>
          <a:stretch>
            <a:fillRect/>
          </a:stretch>
        </p:blipFill>
        <p:spPr>
          <a:xfrm>
            <a:off x="457200" y="533400"/>
            <a:ext cx="3429000" cy="923193"/>
          </a:xfrm>
          <a:prstGeom prst="rect">
            <a:avLst/>
          </a:prstGeom>
        </p:spPr>
      </p:pic>
      <p:pic>
        <p:nvPicPr>
          <p:cNvPr id="6" name="Picture 5" descr="http://www.usgs.gov/blogs/features/files/2012/02/zoltan-e13293198774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861048"/>
            <a:ext cx="4724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367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890183"/>
            <a:ext cx="3429000" cy="923193"/>
          </a:xfrm>
          <a:prstGeom prst="rect">
            <a:avLst/>
          </a:prstGeom>
        </p:spPr>
      </p:pic>
      <p:sp>
        <p:nvSpPr>
          <p:cNvPr id="7" name="AutoShape 6"/>
          <p:cNvSpPr>
            <a:spLocks noGrp="1"/>
          </p:cNvSpPr>
          <p:nvPr>
            <p:ph type="ctrTitle"/>
          </p:nvPr>
        </p:nvSpPr>
        <p:spPr bwMode="auto">
          <a:xfrm>
            <a:off x="467544" y="1916832"/>
            <a:ext cx="8208912" cy="7200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algn="just"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(Transboundary) rivers and (transboundary) aquifers are similar natural resources, but not identical!</a:t>
            </a: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p:txBody>
      </p:sp>
      <p:sp>
        <p:nvSpPr>
          <p:cNvPr id="8" name="Title 2"/>
          <p:cNvSpPr txBox="1">
            <a:spLocks/>
          </p:cNvSpPr>
          <p:nvPr/>
        </p:nvSpPr>
        <p:spPr>
          <a:xfrm>
            <a:off x="457200" y="404664"/>
            <a:ext cx="634704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dirty="0" smtClean="0">
                <a:solidFill>
                  <a:schemeClr val="accent6">
                    <a:lumMod val="75000"/>
                  </a:schemeClr>
                </a:solidFill>
              </a:rPr>
              <a:t>Groundwater and TBAs</a:t>
            </a:r>
            <a:endParaRPr lang="en-GB" b="1" dirty="0">
              <a:solidFill>
                <a:schemeClr val="accent6">
                  <a:lumMod val="75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536966366"/>
              </p:ext>
            </p:extLst>
          </p:nvPr>
        </p:nvGraphicFramePr>
        <p:xfrm>
          <a:off x="3635896" y="2871192"/>
          <a:ext cx="4178424" cy="2286000"/>
        </p:xfrm>
        <a:graphic>
          <a:graphicData uri="http://schemas.openxmlformats.org/drawingml/2006/table">
            <a:tbl>
              <a:tblPr firstRow="1" bandRow="1">
                <a:tableStyleId>{68D230F3-CF80-4859-8CE7-A43EE81993B5}</a:tableStyleId>
              </a:tblPr>
              <a:tblGrid>
                <a:gridCol w="4178424"/>
              </a:tblGrid>
              <a:tr h="370840">
                <a:tc>
                  <a:txBody>
                    <a:bodyPr/>
                    <a:lstStyle/>
                    <a:p>
                      <a:pPr marL="285750" indent="-285750">
                        <a:buFont typeface="Wingdings" panose="05000000000000000000" pitchFamily="2" charset="2"/>
                        <a:buChar char="§"/>
                      </a:pPr>
                      <a:r>
                        <a:rPr lang="en-GB" dirty="0" smtClean="0">
                          <a:latin typeface="Trebuchet MS" panose="020B0603020202020204" pitchFamily="34" charset="0"/>
                        </a:rPr>
                        <a:t>Flow</a:t>
                      </a:r>
                      <a:r>
                        <a:rPr lang="en-GB" baseline="0" dirty="0" smtClean="0">
                          <a:latin typeface="Trebuchet MS" panose="020B0603020202020204" pitchFamily="34" charset="0"/>
                        </a:rPr>
                        <a:t> of a river vs flow of groundwater in an aquifer</a:t>
                      </a:r>
                      <a:endParaRPr lang="en-GB" dirty="0" smtClean="0">
                        <a:latin typeface="Trebuchet MS" panose="020B0603020202020204" pitchFamily="34" charset="0"/>
                      </a:endParaRPr>
                    </a:p>
                    <a:p>
                      <a:pPr marL="0" indent="0">
                        <a:buFont typeface="Courier New" panose="02070309020205020404" pitchFamily="49" charset="0"/>
                        <a:buNone/>
                      </a:pPr>
                      <a:endParaRPr lang="en-GB" dirty="0" smtClean="0">
                        <a:latin typeface="Trebuchet MS" panose="020B0603020202020204" pitchFamily="34" charset="0"/>
                      </a:endParaRPr>
                    </a:p>
                    <a:p>
                      <a:pPr marL="285750" indent="-285750">
                        <a:buFont typeface="Wingdings" panose="05000000000000000000" pitchFamily="2" charset="2"/>
                        <a:buChar char="§"/>
                      </a:pPr>
                      <a:r>
                        <a:rPr lang="en-GB" dirty="0" smtClean="0">
                          <a:latin typeface="Trebuchet MS" panose="020B0603020202020204" pitchFamily="34" charset="0"/>
                        </a:rPr>
                        <a:t>Depth of groundwater</a:t>
                      </a:r>
                      <a:r>
                        <a:rPr lang="en-GB" baseline="0" dirty="0" smtClean="0">
                          <a:latin typeface="Trebuchet MS" panose="020B0603020202020204" pitchFamily="34" charset="0"/>
                        </a:rPr>
                        <a:t> in an aquifer</a:t>
                      </a:r>
                    </a:p>
                    <a:p>
                      <a:pPr marL="0" indent="0">
                        <a:buFont typeface="Wingdings" panose="05000000000000000000" pitchFamily="2" charset="2"/>
                        <a:buNone/>
                      </a:pPr>
                      <a:endParaRPr lang="en-GB" dirty="0" smtClean="0">
                        <a:latin typeface="Trebuchet MS" panose="020B0603020202020204" pitchFamily="34" charset="0"/>
                      </a:endParaRPr>
                    </a:p>
                    <a:p>
                      <a:pPr marL="285750" indent="-285750">
                        <a:buFont typeface="Courier New" panose="02070309020205020404" pitchFamily="49" charset="0"/>
                        <a:buChar char="o"/>
                      </a:pPr>
                      <a:r>
                        <a:rPr lang="en-GB" dirty="0" smtClean="0">
                          <a:latin typeface="Trebuchet MS" panose="020B0603020202020204" pitchFamily="34" charset="0"/>
                        </a:rPr>
                        <a:t>Does</a:t>
                      </a:r>
                      <a:r>
                        <a:rPr lang="en-GB" baseline="0" dirty="0" smtClean="0">
                          <a:latin typeface="Trebuchet MS" panose="020B0603020202020204" pitchFamily="34" charset="0"/>
                        </a:rPr>
                        <a:t> international law acknowledge this difference?</a:t>
                      </a:r>
                      <a:endParaRPr lang="en-GB" b="0" dirty="0" smtClean="0">
                        <a:latin typeface="Trebuchet MS" panose="020B0603020202020204" pitchFamily="34" charset="0"/>
                      </a:endParaRPr>
                    </a:p>
                  </a:txBody>
                  <a:tcPr/>
                </a:tc>
              </a:tr>
            </a:tbl>
          </a:graphicData>
        </a:graphic>
      </p:graphicFrame>
      <p:pic>
        <p:nvPicPr>
          <p:cNvPr id="16" name="Picture 2" descr="http://www.usgs.gov/blogs/features/files/2012/02/zoltan-e13293198774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492896"/>
            <a:ext cx="3116159"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565768"/>
            <a:ext cx="3116159" cy="20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23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661248"/>
            <a:ext cx="3429000" cy="923193"/>
          </a:xfrm>
          <a:prstGeom prst="rect">
            <a:avLst/>
          </a:prstGeom>
        </p:spPr>
      </p:pic>
      <p:sp>
        <p:nvSpPr>
          <p:cNvPr id="7" name="AutoShape 6"/>
          <p:cNvSpPr>
            <a:spLocks noGrp="1"/>
          </p:cNvSpPr>
          <p:nvPr>
            <p:ph type="ctrTitle"/>
          </p:nvPr>
        </p:nvSpPr>
        <p:spPr bwMode="auto">
          <a:xfrm>
            <a:off x="467544" y="3356992"/>
            <a:ext cx="8208912" cy="7200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algn="just"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Groundwater and transboundary aquifers</a:t>
            </a: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a:p>
            <a:pPr marL="342900" indent="-342900" eaLnBrk="1">
              <a:spcBef>
                <a:spcPct val="0"/>
              </a:spcBef>
              <a:buClr>
                <a:schemeClr val="accent3">
                  <a:lumMod val="50000"/>
                </a:schemeClr>
              </a:buClr>
              <a:buFont typeface="Wingdings" panose="05000000000000000000" pitchFamily="2" charset="2"/>
              <a:buChar char="§"/>
            </a:pPr>
            <a:r>
              <a:rPr lang="en-US" altLang="en-US" sz="2500" b="1" dirty="0" smtClean="0">
                <a:solidFill>
                  <a:schemeClr val="tx1"/>
                </a:solidFill>
                <a:latin typeface="Trebuchet MS" pitchFamily="34" charset="0"/>
                <a:sym typeface="Trebuchet MS" pitchFamily="34" charset="0"/>
              </a:rPr>
              <a:t>Transboundary  surface water law and transboundary aquifers</a:t>
            </a:r>
            <a:r>
              <a:rPr lang="en-US" altLang="en-US" sz="2500" b="1" dirty="0">
                <a:solidFill>
                  <a:schemeClr val="tx1"/>
                </a:solidFill>
                <a:latin typeface="Trebuchet MS" pitchFamily="34" charset="0"/>
                <a:sym typeface="Trebuchet MS" pitchFamily="34" charset="0"/>
              </a:rPr>
              <a:t/>
            </a:r>
            <a:br>
              <a:rPr lang="en-US" altLang="en-US" sz="2500" b="1" dirty="0">
                <a:solidFill>
                  <a:schemeClr val="tx1"/>
                </a:solidFill>
                <a:latin typeface="Trebuchet MS" pitchFamily="34" charset="0"/>
                <a:sym typeface="Trebuchet MS" pitchFamily="34" charset="0"/>
              </a:rPr>
            </a:br>
            <a:r>
              <a:rPr lang="en-US" altLang="en-US" sz="2500" b="1" dirty="0" smtClean="0">
                <a:solidFill>
                  <a:schemeClr val="tx1"/>
                </a:solidFill>
                <a:latin typeface="Trebuchet MS" pitchFamily="34" charset="0"/>
                <a:sym typeface="Trebuchet MS" pitchFamily="34" charset="0"/>
              </a:rPr>
              <a:t/>
            </a:r>
            <a:br>
              <a:rPr lang="en-US" altLang="en-US" sz="2500" b="1" dirty="0" smtClean="0">
                <a:solidFill>
                  <a:schemeClr val="tx1"/>
                </a:solidFill>
                <a:latin typeface="Trebuchet MS" pitchFamily="34" charset="0"/>
                <a:sym typeface="Trebuchet MS" pitchFamily="34" charset="0"/>
              </a:rPr>
            </a:br>
            <a:r>
              <a:rPr lang="en-US" altLang="en-US" sz="2500" b="1" dirty="0" smtClean="0">
                <a:solidFill>
                  <a:schemeClr val="tx1"/>
                </a:solidFill>
                <a:latin typeface="Trebuchet MS" pitchFamily="34" charset="0"/>
                <a:sym typeface="Trebuchet MS" pitchFamily="34" charset="0"/>
              </a:rPr>
              <a:t>- Emerging TBA normative framework</a:t>
            </a:r>
            <a:br>
              <a:rPr lang="en-US" altLang="en-US" sz="2500" b="1" dirty="0" smtClean="0">
                <a:solidFill>
                  <a:schemeClr val="tx1"/>
                </a:solidFill>
                <a:latin typeface="Trebuchet MS" pitchFamily="34" charset="0"/>
                <a:sym typeface="Trebuchet MS" pitchFamily="34" charset="0"/>
              </a:rPr>
            </a:br>
            <a:r>
              <a:rPr lang="en-US" altLang="en-US" sz="2500" b="1" dirty="0" smtClean="0">
                <a:solidFill>
                  <a:schemeClr val="tx1"/>
                </a:solidFill>
                <a:latin typeface="Trebuchet MS" pitchFamily="34" charset="0"/>
                <a:sym typeface="Trebuchet MS" pitchFamily="34" charset="0"/>
              </a:rPr>
              <a:t>- </a:t>
            </a:r>
            <a:r>
              <a:rPr lang="en-US" altLang="en-US" sz="2500" b="1" dirty="0">
                <a:solidFill>
                  <a:schemeClr val="tx1"/>
                </a:solidFill>
                <a:latin typeface="Trebuchet MS" pitchFamily="34" charset="0"/>
                <a:sym typeface="Trebuchet MS" pitchFamily="34" charset="0"/>
              </a:rPr>
              <a:t>T</a:t>
            </a:r>
            <a:r>
              <a:rPr lang="en-US" altLang="en-US" sz="2500" b="1" dirty="0" smtClean="0">
                <a:solidFill>
                  <a:schemeClr val="tx1"/>
                </a:solidFill>
                <a:latin typeface="Trebuchet MS" pitchFamily="34" charset="0"/>
                <a:sym typeface="Trebuchet MS" pitchFamily="34" charset="0"/>
              </a:rPr>
              <a:t>reaties, custom, legally binding obligations, voluntary contributions</a:t>
            </a:r>
            <a:br>
              <a:rPr lang="en-US" altLang="en-US" sz="2500" b="1" dirty="0" smtClean="0">
                <a:solidFill>
                  <a:schemeClr val="tx1"/>
                </a:solidFill>
                <a:latin typeface="Trebuchet MS" pitchFamily="34" charset="0"/>
                <a:sym typeface="Trebuchet MS" pitchFamily="34" charset="0"/>
              </a:rPr>
            </a:br>
            <a:r>
              <a:rPr lang="en-US" altLang="en-US" sz="2500" b="1" dirty="0" smtClean="0">
                <a:solidFill>
                  <a:schemeClr val="tx1"/>
                </a:solidFill>
                <a:latin typeface="Trebuchet MS" pitchFamily="34" charset="0"/>
                <a:sym typeface="Trebuchet MS" pitchFamily="34" charset="0"/>
              </a:rPr>
              <a:t>- Transboundary surface water law: a model for TBAs?</a:t>
            </a: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p:txBody>
      </p:sp>
      <p:sp>
        <p:nvSpPr>
          <p:cNvPr id="8" name="Title 2"/>
          <p:cNvSpPr txBox="1">
            <a:spLocks/>
          </p:cNvSpPr>
          <p:nvPr/>
        </p:nvSpPr>
        <p:spPr>
          <a:xfrm>
            <a:off x="457200" y="404664"/>
            <a:ext cx="490688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dirty="0" smtClean="0">
                <a:solidFill>
                  <a:schemeClr val="accent6">
                    <a:lumMod val="75000"/>
                  </a:schemeClr>
                </a:solidFill>
              </a:rPr>
              <a:t>Content</a:t>
            </a:r>
            <a:endParaRPr lang="en-GB" b="1" dirty="0">
              <a:solidFill>
                <a:schemeClr val="accent6">
                  <a:lumMod val="75000"/>
                </a:schemeClr>
              </a:solidFill>
            </a:endParaRPr>
          </a:p>
        </p:txBody>
      </p:sp>
    </p:spTree>
    <p:extLst>
      <p:ext uri="{BB962C8B-B14F-4D97-AF65-F5344CB8AC3E}">
        <p14:creationId xmlns:p14="http://schemas.microsoft.com/office/powerpoint/2010/main" val="4064856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661248"/>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Emerging TBA normative framework</a:t>
            </a:r>
            <a:endParaRPr lang="en-GB" sz="2800" dirty="0">
              <a:solidFill>
                <a:schemeClr val="accent6">
                  <a:lumMod val="75000"/>
                </a:schemeClr>
              </a:solidFill>
            </a:endParaRPr>
          </a:p>
        </p:txBody>
      </p:sp>
      <p:graphicFrame>
        <p:nvGraphicFramePr>
          <p:cNvPr id="5" name="Diagram 4"/>
          <p:cNvGraphicFramePr/>
          <p:nvPr>
            <p:extLst>
              <p:ext uri="{D42A27DB-BD31-4B8C-83A1-F6EECF244321}">
                <p14:modId xmlns:p14="http://schemas.microsoft.com/office/powerpoint/2010/main" val="2532482536"/>
              </p:ext>
            </p:extLst>
          </p:nvPr>
        </p:nvGraphicFramePr>
        <p:xfrm>
          <a:off x="107504" y="836712"/>
          <a:ext cx="7859216"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6068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661248"/>
            <a:ext cx="3429000" cy="923193"/>
          </a:xfrm>
          <a:prstGeom prst="rect">
            <a:avLst/>
          </a:prstGeom>
        </p:spPr>
      </p:pic>
      <p:sp>
        <p:nvSpPr>
          <p:cNvPr id="7" name="AutoShape 6"/>
          <p:cNvSpPr>
            <a:spLocks noGrp="1"/>
          </p:cNvSpPr>
          <p:nvPr>
            <p:ph type="ctrTitle"/>
          </p:nvPr>
        </p:nvSpPr>
        <p:spPr bwMode="auto">
          <a:xfrm>
            <a:off x="467544" y="2492896"/>
            <a:ext cx="4104456" cy="7200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algn="just"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Side by side with existing and developing transboundary surface water law normative framework</a:t>
            </a:r>
            <a:endParaRPr lang="en-US" altLang="en-US" sz="2500" dirty="0">
              <a:solidFill>
                <a:schemeClr val="tx1"/>
              </a:solidFill>
              <a:latin typeface="Trebuchet MS" pitchFamily="34" charset="0"/>
              <a:sym typeface="Trebuchet MS" pitchFamily="34" charset="0"/>
            </a:endParaRPr>
          </a:p>
        </p:txBody>
      </p:sp>
      <p:graphicFrame>
        <p:nvGraphicFramePr>
          <p:cNvPr id="6" name="Diagram 5"/>
          <p:cNvGraphicFramePr/>
          <p:nvPr>
            <p:extLst>
              <p:ext uri="{D42A27DB-BD31-4B8C-83A1-F6EECF244321}">
                <p14:modId xmlns:p14="http://schemas.microsoft.com/office/powerpoint/2010/main" val="1616132743"/>
              </p:ext>
            </p:extLst>
          </p:nvPr>
        </p:nvGraphicFramePr>
        <p:xfrm>
          <a:off x="1763689" y="2204864"/>
          <a:ext cx="7186394" cy="4350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Emerging TBA normative framework</a:t>
            </a:r>
            <a:endParaRPr lang="en-GB" sz="2800" dirty="0">
              <a:solidFill>
                <a:schemeClr val="accent6">
                  <a:lumMod val="75000"/>
                </a:schemeClr>
              </a:solidFill>
            </a:endParaRPr>
          </a:p>
        </p:txBody>
      </p:sp>
    </p:spTree>
    <p:extLst>
      <p:ext uri="{BB962C8B-B14F-4D97-AF65-F5344CB8AC3E}">
        <p14:creationId xmlns:p14="http://schemas.microsoft.com/office/powerpoint/2010/main" val="1760848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661248"/>
            <a:ext cx="3429000" cy="923193"/>
          </a:xfrm>
          <a:prstGeom prst="rect">
            <a:avLst/>
          </a:prstGeom>
        </p:spPr>
      </p:pic>
      <p:sp>
        <p:nvSpPr>
          <p:cNvPr id="7" name="AutoShape 6"/>
          <p:cNvSpPr>
            <a:spLocks noGrp="1"/>
          </p:cNvSpPr>
          <p:nvPr>
            <p:ph type="ctrTitle"/>
          </p:nvPr>
        </p:nvSpPr>
        <p:spPr bwMode="auto">
          <a:xfrm>
            <a:off x="467544" y="1700808"/>
            <a:ext cx="4104456" cy="7200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algn="just" eaLnBrk="1">
              <a:spcBef>
                <a:spcPct val="0"/>
              </a:spcBef>
              <a:buClr>
                <a:schemeClr val="accent3">
                  <a:lumMod val="50000"/>
                </a:schemeClr>
              </a:buClr>
              <a:buFont typeface="Wingdings" panose="05000000000000000000" pitchFamily="2" charset="2"/>
              <a:buChar char="§"/>
            </a:pPr>
            <a:r>
              <a:rPr lang="en-US" altLang="en-US" sz="2500" dirty="0">
                <a:solidFill>
                  <a:schemeClr val="tx1"/>
                </a:solidFill>
                <a:latin typeface="Trebuchet MS" pitchFamily="34" charset="0"/>
                <a:sym typeface="Trebuchet MS" pitchFamily="34" charset="0"/>
              </a:rPr>
              <a:t>S</a:t>
            </a:r>
            <a:r>
              <a:rPr lang="en-US" altLang="en-US" sz="2500" dirty="0" smtClean="0">
                <a:solidFill>
                  <a:schemeClr val="tx1"/>
                </a:solidFill>
                <a:latin typeface="Trebuchet MS" pitchFamily="34" charset="0"/>
                <a:sym typeface="Trebuchet MS" pitchFamily="34" charset="0"/>
              </a:rPr>
              <a:t>ynergies or conflicts?</a:t>
            </a:r>
            <a:endParaRPr lang="en-US" altLang="en-US" sz="2500" dirty="0">
              <a:solidFill>
                <a:schemeClr val="tx1"/>
              </a:solidFill>
              <a:latin typeface="Trebuchet MS" pitchFamily="34" charset="0"/>
              <a:sym typeface="Trebuchet MS" pitchFamily="34" charset="0"/>
            </a:endParaRPr>
          </a:p>
        </p:txBody>
      </p:sp>
      <p:graphicFrame>
        <p:nvGraphicFramePr>
          <p:cNvPr id="9" name="Diagram 8"/>
          <p:cNvGraphicFramePr/>
          <p:nvPr>
            <p:extLst>
              <p:ext uri="{D42A27DB-BD31-4B8C-83A1-F6EECF244321}">
                <p14:modId xmlns:p14="http://schemas.microsoft.com/office/powerpoint/2010/main" val="1939194711"/>
              </p:ext>
            </p:extLst>
          </p:nvPr>
        </p:nvGraphicFramePr>
        <p:xfrm>
          <a:off x="-1188640" y="289339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34919407"/>
              </p:ext>
            </p:extLst>
          </p:nvPr>
        </p:nvGraphicFramePr>
        <p:xfrm>
          <a:off x="5220072" y="2132856"/>
          <a:ext cx="3456384" cy="3108960"/>
        </p:xfrm>
        <a:graphic>
          <a:graphicData uri="http://schemas.openxmlformats.org/drawingml/2006/table">
            <a:tbl>
              <a:tblPr firstRow="1" bandRow="1">
                <a:tableStyleId>{68D230F3-CF80-4859-8CE7-A43EE81993B5}</a:tableStyleId>
              </a:tblPr>
              <a:tblGrid>
                <a:gridCol w="3456384"/>
              </a:tblGrid>
              <a:tr h="370840">
                <a:tc>
                  <a:txBody>
                    <a:bodyPr/>
                    <a:lstStyle/>
                    <a:p>
                      <a:pPr algn="just"/>
                      <a:r>
                        <a:rPr lang="en-GB" sz="1800" kern="1200" dirty="0" smtClean="0">
                          <a:effectLst/>
                        </a:rPr>
                        <a:t>UNWC:</a:t>
                      </a:r>
                      <a:r>
                        <a:rPr lang="en-GB" sz="1800" kern="1200" baseline="0" dirty="0" smtClean="0">
                          <a:effectLst/>
                        </a:rPr>
                        <a:t> treaty, but not universal participation</a:t>
                      </a:r>
                    </a:p>
                    <a:p>
                      <a:pPr algn="just"/>
                      <a:endParaRPr lang="en-GB" sz="1800" kern="1200" baseline="0" dirty="0" smtClean="0">
                        <a:effectLst/>
                      </a:endParaRPr>
                    </a:p>
                    <a:p>
                      <a:pPr algn="just"/>
                      <a:r>
                        <a:rPr lang="en-GB" sz="1800" kern="1200" baseline="0" dirty="0" smtClean="0">
                          <a:effectLst/>
                        </a:rPr>
                        <a:t>UNECE Water Convention: Pan-European</a:t>
                      </a:r>
                    </a:p>
                    <a:p>
                      <a:pPr algn="just"/>
                      <a:endParaRPr lang="en-GB" sz="1800" kern="1200" baseline="0" dirty="0" smtClean="0">
                        <a:effectLst/>
                      </a:endParaRPr>
                    </a:p>
                    <a:p>
                      <a:pPr algn="just"/>
                      <a:r>
                        <a:rPr lang="en-GB" sz="1800" kern="1200" baseline="0" dirty="0" smtClean="0">
                          <a:effectLst/>
                        </a:rPr>
                        <a:t>Draft Articles: not a treaty…</a:t>
                      </a:r>
                    </a:p>
                    <a:p>
                      <a:pPr algn="just"/>
                      <a:endParaRPr lang="en-GB" sz="1800" kern="1200" baseline="0" dirty="0" smtClean="0">
                        <a:effectLst/>
                      </a:endParaRPr>
                    </a:p>
                    <a:p>
                      <a:pPr algn="just"/>
                      <a:r>
                        <a:rPr lang="en-GB" sz="1800" kern="1200" baseline="0" dirty="0" smtClean="0">
                          <a:effectLst/>
                        </a:rPr>
                        <a:t>Model Provisions: Pan-European and a decision of a Meeting of the Parties</a:t>
                      </a:r>
                      <a:endParaRPr lang="en-GB" dirty="0">
                        <a:latin typeface="Trebuchet MS" panose="020B0603020202020204" pitchFamily="34" charset="0"/>
                      </a:endParaRPr>
                    </a:p>
                  </a:txBody>
                  <a:tcPr/>
                </a:tc>
              </a:tr>
            </a:tbl>
          </a:graphicData>
        </a:graphic>
      </p:graphicFrame>
      <p:sp>
        <p:nvSpPr>
          <p:cNvPr id="11"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Emerging TBA normative framework</a:t>
            </a:r>
            <a:endParaRPr lang="en-GB" sz="2800" dirty="0">
              <a:solidFill>
                <a:schemeClr val="accent6">
                  <a:lumMod val="75000"/>
                </a:schemeClr>
              </a:solidFill>
            </a:endParaRPr>
          </a:p>
        </p:txBody>
      </p:sp>
    </p:spTree>
    <p:extLst>
      <p:ext uri="{BB962C8B-B14F-4D97-AF65-F5344CB8AC3E}">
        <p14:creationId xmlns:p14="http://schemas.microsoft.com/office/powerpoint/2010/main" val="1674828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661248"/>
            <a:ext cx="3429000" cy="923193"/>
          </a:xfrm>
          <a:prstGeom prst="rect">
            <a:avLst/>
          </a:prstGeom>
        </p:spPr>
      </p:pic>
      <p:sp>
        <p:nvSpPr>
          <p:cNvPr id="7" name="AutoShape 6"/>
          <p:cNvSpPr>
            <a:spLocks noGrp="1"/>
          </p:cNvSpPr>
          <p:nvPr>
            <p:ph type="ctrTitle"/>
          </p:nvPr>
        </p:nvSpPr>
        <p:spPr bwMode="auto">
          <a:xfrm>
            <a:off x="467544" y="3356992"/>
            <a:ext cx="8208912" cy="7200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algn="just"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Groundwater and transboundary aquifers</a:t>
            </a: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a:p>
            <a:pPr marL="342900" indent="-342900"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Transboundary  surface water law and transboundary aquifers</a:t>
            </a:r>
            <a:r>
              <a:rPr lang="en-US" altLang="en-US" sz="2500" dirty="0">
                <a:solidFill>
                  <a:schemeClr val="tx1"/>
                </a:solidFill>
                <a:latin typeface="Trebuchet MS" pitchFamily="34" charset="0"/>
                <a:sym typeface="Trebuchet MS" pitchFamily="34" charset="0"/>
              </a:rPr>
              <a:t/>
            </a:r>
            <a:br>
              <a:rPr lang="en-US" altLang="en-US" sz="2500" dirty="0">
                <a:solidFill>
                  <a:schemeClr val="tx1"/>
                </a:solidFill>
                <a:latin typeface="Trebuchet MS" pitchFamily="34" charset="0"/>
                <a:sym typeface="Trebuchet MS" pitchFamily="34" charset="0"/>
              </a:rPr>
            </a:br>
            <a:r>
              <a:rPr lang="en-US" altLang="en-US" sz="2500" dirty="0" smtClean="0">
                <a:solidFill>
                  <a:schemeClr val="tx1"/>
                </a:solidFill>
                <a:latin typeface="Trebuchet MS" pitchFamily="34" charset="0"/>
                <a:sym typeface="Trebuchet MS" pitchFamily="34" charset="0"/>
              </a:rPr>
              <a:t/>
            </a:r>
            <a:br>
              <a:rPr lang="en-US" altLang="en-US" sz="2500" dirty="0" smtClean="0">
                <a:solidFill>
                  <a:schemeClr val="tx1"/>
                </a:solidFill>
                <a:latin typeface="Trebuchet MS" pitchFamily="34" charset="0"/>
                <a:sym typeface="Trebuchet MS" pitchFamily="34" charset="0"/>
              </a:rPr>
            </a:br>
            <a:r>
              <a:rPr lang="en-US" altLang="en-US" sz="2500" dirty="0" smtClean="0">
                <a:solidFill>
                  <a:schemeClr val="tx1"/>
                </a:solidFill>
                <a:latin typeface="Trebuchet MS" pitchFamily="34" charset="0"/>
                <a:sym typeface="Trebuchet MS" pitchFamily="34" charset="0"/>
              </a:rPr>
              <a:t>- Emerging TBA normative framework</a:t>
            </a:r>
            <a:br>
              <a:rPr lang="en-US" altLang="en-US" sz="2500" dirty="0" smtClean="0">
                <a:solidFill>
                  <a:schemeClr val="tx1"/>
                </a:solidFill>
                <a:latin typeface="Trebuchet MS" pitchFamily="34" charset="0"/>
                <a:sym typeface="Trebuchet MS" pitchFamily="34" charset="0"/>
              </a:rPr>
            </a:br>
            <a:r>
              <a:rPr lang="en-US" altLang="en-US" sz="2500" b="1" dirty="0" smtClean="0">
                <a:solidFill>
                  <a:schemeClr val="tx1"/>
                </a:solidFill>
                <a:latin typeface="Trebuchet MS" pitchFamily="34" charset="0"/>
                <a:sym typeface="Trebuchet MS" pitchFamily="34" charset="0"/>
              </a:rPr>
              <a:t>- </a:t>
            </a:r>
            <a:r>
              <a:rPr lang="en-US" altLang="en-US" sz="2500" b="1" dirty="0">
                <a:solidFill>
                  <a:schemeClr val="tx1"/>
                </a:solidFill>
                <a:latin typeface="Trebuchet MS" pitchFamily="34" charset="0"/>
                <a:sym typeface="Trebuchet MS" pitchFamily="34" charset="0"/>
              </a:rPr>
              <a:t>T</a:t>
            </a:r>
            <a:r>
              <a:rPr lang="en-US" altLang="en-US" sz="2500" b="1" dirty="0" smtClean="0">
                <a:solidFill>
                  <a:schemeClr val="tx1"/>
                </a:solidFill>
                <a:latin typeface="Trebuchet MS" pitchFamily="34" charset="0"/>
                <a:sym typeface="Trebuchet MS" pitchFamily="34" charset="0"/>
              </a:rPr>
              <a:t>reaties, custom, legally binding obligations, voluntary contributions</a:t>
            </a:r>
            <a:br>
              <a:rPr lang="en-US" altLang="en-US" sz="2500" b="1" dirty="0" smtClean="0">
                <a:solidFill>
                  <a:schemeClr val="tx1"/>
                </a:solidFill>
                <a:latin typeface="Trebuchet MS" pitchFamily="34" charset="0"/>
                <a:sym typeface="Trebuchet MS" pitchFamily="34" charset="0"/>
              </a:rPr>
            </a:br>
            <a:r>
              <a:rPr lang="en-US" altLang="en-US" sz="2500" dirty="0" smtClean="0">
                <a:solidFill>
                  <a:schemeClr val="tx1"/>
                </a:solidFill>
                <a:latin typeface="Trebuchet MS" pitchFamily="34" charset="0"/>
                <a:sym typeface="Trebuchet MS" pitchFamily="34" charset="0"/>
              </a:rPr>
              <a:t>- Transboundary surface water law: a model for TBAs?</a:t>
            </a: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p:txBody>
      </p:sp>
      <p:sp>
        <p:nvSpPr>
          <p:cNvPr id="8" name="Title 2"/>
          <p:cNvSpPr txBox="1">
            <a:spLocks/>
          </p:cNvSpPr>
          <p:nvPr/>
        </p:nvSpPr>
        <p:spPr>
          <a:xfrm>
            <a:off x="457200" y="404664"/>
            <a:ext cx="490688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dirty="0" smtClean="0">
                <a:solidFill>
                  <a:schemeClr val="accent6">
                    <a:lumMod val="75000"/>
                  </a:schemeClr>
                </a:solidFill>
              </a:rPr>
              <a:t>Content</a:t>
            </a:r>
            <a:endParaRPr lang="en-GB" b="1" dirty="0">
              <a:solidFill>
                <a:schemeClr val="accent6">
                  <a:lumMod val="75000"/>
                </a:schemeClr>
              </a:solidFill>
            </a:endParaRPr>
          </a:p>
        </p:txBody>
      </p:sp>
    </p:spTree>
    <p:extLst>
      <p:ext uri="{BB962C8B-B14F-4D97-AF65-F5344CB8AC3E}">
        <p14:creationId xmlns:p14="http://schemas.microsoft.com/office/powerpoint/2010/main" val="1868812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661248"/>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Treaties, custom, </a:t>
            </a:r>
            <a:r>
              <a:rPr lang="en-GB" sz="2800" dirty="0" err="1" smtClean="0">
                <a:solidFill>
                  <a:schemeClr val="accent6">
                    <a:lumMod val="75000"/>
                  </a:schemeClr>
                </a:solidFill>
              </a:rPr>
              <a:t>etc</a:t>
            </a:r>
            <a:r>
              <a:rPr lang="en-GB" sz="2800" dirty="0" smtClean="0">
                <a:solidFill>
                  <a:schemeClr val="accent6">
                    <a:lumMod val="75000"/>
                  </a:schemeClr>
                </a:solidFill>
              </a:rPr>
              <a:t>…</a:t>
            </a:r>
            <a:endParaRPr lang="en-GB" sz="2800" dirty="0">
              <a:solidFill>
                <a:schemeClr val="accent6">
                  <a:lumMod val="75000"/>
                </a:schemeClr>
              </a:solidFill>
            </a:endParaRPr>
          </a:p>
        </p:txBody>
      </p:sp>
      <p:pic>
        <p:nvPicPr>
          <p:cNvPr id="11" name="Picture 2" descr="tile_paper_medgra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2894" y="2492896"/>
            <a:ext cx="3458771" cy="1944216"/>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0"/>
                <a:headEnd/>
                <a:tailEnd/>
              </a14:hiddenLine>
            </a:ext>
          </a:extLst>
        </p:spPr>
      </p:pic>
      <p:sp>
        <p:nvSpPr>
          <p:cNvPr id="3" name="TextBox 2"/>
          <p:cNvSpPr txBox="1"/>
          <p:nvPr/>
        </p:nvSpPr>
        <p:spPr>
          <a:xfrm>
            <a:off x="457200" y="2276872"/>
            <a:ext cx="4474840" cy="3785652"/>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US" altLang="en-US" sz="2000" dirty="0">
                <a:latin typeface="Trebuchet MS" pitchFamily="34" charset="0"/>
                <a:sym typeface="Trebuchet MS" pitchFamily="34" charset="0"/>
              </a:rPr>
              <a:t>Convention</a:t>
            </a:r>
          </a:p>
          <a:p>
            <a:pPr marL="342900" indent="-342900" algn="just">
              <a:spcBef>
                <a:spcPct val="0"/>
              </a:spcBef>
              <a:buClr>
                <a:schemeClr val="accent3">
                  <a:lumMod val="50000"/>
                </a:schemeClr>
              </a:buClr>
              <a:buFont typeface="Wingdings" panose="05000000000000000000" pitchFamily="2" charset="2"/>
              <a:buChar char="§"/>
            </a:pPr>
            <a:r>
              <a:rPr lang="en-US" altLang="en-US" sz="2000" dirty="0">
                <a:latin typeface="Trebuchet MS" pitchFamily="34" charset="0"/>
                <a:sym typeface="Trebuchet MS" pitchFamily="34" charset="0"/>
              </a:rPr>
              <a:t>Treaty (Multilateral Environmental Agreement) that establishes a Conference of the </a:t>
            </a:r>
            <a:r>
              <a:rPr lang="en-US" altLang="en-US" sz="2000" dirty="0" smtClean="0">
                <a:latin typeface="Trebuchet MS" pitchFamily="34" charset="0"/>
                <a:sym typeface="Trebuchet MS" pitchFamily="34" charset="0"/>
              </a:rPr>
              <a:t>Parties</a:t>
            </a:r>
          </a:p>
          <a:p>
            <a:pPr marL="342900" indent="-342900" algn="just">
              <a:spcBef>
                <a:spcPct val="0"/>
              </a:spcBef>
              <a:buClr>
                <a:schemeClr val="accent3">
                  <a:lumMod val="50000"/>
                </a:schemeClr>
              </a:buClr>
              <a:buFont typeface="Wingdings" panose="05000000000000000000" pitchFamily="2" charset="2"/>
              <a:buChar char="§"/>
            </a:pPr>
            <a:r>
              <a:rPr lang="en-US" altLang="en-US" sz="2000" dirty="0" smtClean="0">
                <a:latin typeface="Trebuchet MS" pitchFamily="34" charset="0"/>
                <a:sym typeface="Trebuchet MS" pitchFamily="34" charset="0"/>
              </a:rPr>
              <a:t>Draft </a:t>
            </a:r>
            <a:r>
              <a:rPr lang="en-US" altLang="en-US" sz="2000" dirty="0">
                <a:latin typeface="Trebuchet MS" pitchFamily="34" charset="0"/>
                <a:sym typeface="Trebuchet MS" pitchFamily="34" charset="0"/>
              </a:rPr>
              <a:t>Articles of the United Nations International Law Commission</a:t>
            </a:r>
          </a:p>
          <a:p>
            <a:pPr marL="342900" indent="-342900" algn="just">
              <a:spcBef>
                <a:spcPct val="0"/>
              </a:spcBef>
              <a:buClr>
                <a:schemeClr val="accent3">
                  <a:lumMod val="50000"/>
                </a:schemeClr>
              </a:buClr>
              <a:buFont typeface="Wingdings" panose="05000000000000000000" pitchFamily="2" charset="2"/>
              <a:buChar char="§"/>
            </a:pPr>
            <a:r>
              <a:rPr lang="en-US" altLang="en-US" sz="2000" dirty="0">
                <a:latin typeface="Trebuchet MS" pitchFamily="34" charset="0"/>
                <a:sym typeface="Trebuchet MS" pitchFamily="34" charset="0"/>
              </a:rPr>
              <a:t>UN General Assembly </a:t>
            </a:r>
            <a:r>
              <a:rPr lang="en-US" altLang="en-US" sz="2000" dirty="0" smtClean="0">
                <a:latin typeface="Trebuchet MS" pitchFamily="34" charset="0"/>
                <a:sym typeface="Trebuchet MS" pitchFamily="34" charset="0"/>
              </a:rPr>
              <a:t>Resolution</a:t>
            </a:r>
          </a:p>
          <a:p>
            <a:pPr marL="342900" indent="-342900" algn="just">
              <a:spcBef>
                <a:spcPct val="0"/>
              </a:spcBef>
              <a:buClr>
                <a:schemeClr val="accent3">
                  <a:lumMod val="50000"/>
                </a:schemeClr>
              </a:buClr>
              <a:buFont typeface="Wingdings" panose="05000000000000000000" pitchFamily="2" charset="2"/>
              <a:buChar char="§"/>
            </a:pPr>
            <a:r>
              <a:rPr lang="en-US" sz="2000" dirty="0" smtClean="0">
                <a:latin typeface="Trebuchet MS" pitchFamily="34" charset="0"/>
                <a:sym typeface="Trebuchet MS" pitchFamily="34" charset="0"/>
              </a:rPr>
              <a:t>Decision of a Meeting of the Parties</a:t>
            </a:r>
          </a:p>
          <a:p>
            <a:pPr marL="342900" indent="-342900" algn="just">
              <a:spcBef>
                <a:spcPct val="0"/>
              </a:spcBef>
              <a:buClr>
                <a:schemeClr val="accent3">
                  <a:lumMod val="50000"/>
                </a:schemeClr>
              </a:buClr>
              <a:buFont typeface="Wingdings" panose="05000000000000000000" pitchFamily="2" charset="2"/>
              <a:buChar char="§"/>
            </a:pPr>
            <a:r>
              <a:rPr lang="en-US" sz="2000" dirty="0" smtClean="0">
                <a:latin typeface="Trebuchet MS" pitchFamily="34" charset="0"/>
                <a:sym typeface="Trebuchet MS" pitchFamily="34" charset="0"/>
              </a:rPr>
              <a:t>Agreement between local municipalities</a:t>
            </a:r>
            <a:endParaRPr lang="en-GB" sz="2000" dirty="0"/>
          </a:p>
        </p:txBody>
      </p:sp>
    </p:spTree>
    <p:extLst>
      <p:ext uri="{BB962C8B-B14F-4D97-AF65-F5344CB8AC3E}">
        <p14:creationId xmlns:p14="http://schemas.microsoft.com/office/powerpoint/2010/main" val="2929904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661248"/>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Treaties, custom, </a:t>
            </a:r>
            <a:r>
              <a:rPr lang="en-GB" sz="2800" dirty="0" err="1" smtClean="0">
                <a:solidFill>
                  <a:schemeClr val="accent6">
                    <a:lumMod val="75000"/>
                  </a:schemeClr>
                </a:solidFill>
              </a:rPr>
              <a:t>etc</a:t>
            </a:r>
            <a:r>
              <a:rPr lang="en-GB" sz="2800" dirty="0" smtClean="0">
                <a:solidFill>
                  <a:schemeClr val="accent6">
                    <a:lumMod val="75000"/>
                  </a:schemeClr>
                </a:solidFill>
              </a:rPr>
              <a:t>…</a:t>
            </a:r>
            <a:endParaRPr lang="en-GB" sz="2800" dirty="0">
              <a:solidFill>
                <a:schemeClr val="accent6">
                  <a:lumMod val="75000"/>
                </a:schemeClr>
              </a:solidFill>
            </a:endParaRPr>
          </a:p>
        </p:txBody>
      </p:sp>
      <p:graphicFrame>
        <p:nvGraphicFramePr>
          <p:cNvPr id="6" name="Diagram 5"/>
          <p:cNvGraphicFramePr/>
          <p:nvPr>
            <p:extLst>
              <p:ext uri="{D42A27DB-BD31-4B8C-83A1-F6EECF244321}">
                <p14:modId xmlns:p14="http://schemas.microsoft.com/office/powerpoint/2010/main" val="2603304008"/>
              </p:ext>
            </p:extLst>
          </p:nvPr>
        </p:nvGraphicFramePr>
        <p:xfrm>
          <a:off x="179512" y="1628800"/>
          <a:ext cx="7445731" cy="4699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7511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661248"/>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Treaties, custom, </a:t>
            </a:r>
            <a:r>
              <a:rPr lang="en-GB" sz="2800" dirty="0" err="1" smtClean="0">
                <a:solidFill>
                  <a:schemeClr val="accent6">
                    <a:lumMod val="75000"/>
                  </a:schemeClr>
                </a:solidFill>
              </a:rPr>
              <a:t>etc</a:t>
            </a:r>
            <a:r>
              <a:rPr lang="en-GB" sz="2800" dirty="0" smtClean="0">
                <a:solidFill>
                  <a:schemeClr val="accent6">
                    <a:lumMod val="75000"/>
                  </a:schemeClr>
                </a:solidFill>
              </a:rPr>
              <a:t>…</a:t>
            </a:r>
            <a:endParaRPr lang="en-GB" sz="2800" dirty="0">
              <a:solidFill>
                <a:schemeClr val="accent6">
                  <a:lumMod val="75000"/>
                </a:schemeClr>
              </a:solidFill>
            </a:endParaRPr>
          </a:p>
        </p:txBody>
      </p:sp>
      <p:sp>
        <p:nvSpPr>
          <p:cNvPr id="5" name="TextBox 4"/>
          <p:cNvSpPr txBox="1"/>
          <p:nvPr/>
        </p:nvSpPr>
        <p:spPr>
          <a:xfrm>
            <a:off x="457200" y="2276871"/>
            <a:ext cx="4474840" cy="1323439"/>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US" altLang="en-US" sz="2000" dirty="0" smtClean="0">
                <a:latin typeface="Trebuchet MS" pitchFamily="34" charset="0"/>
                <a:sym typeface="Trebuchet MS" pitchFamily="34" charset="0"/>
              </a:rPr>
              <a:t>Customary International Law</a:t>
            </a:r>
            <a:endParaRPr lang="en-US" altLang="en-US" sz="2000" dirty="0">
              <a:latin typeface="Trebuchet MS" pitchFamily="34" charset="0"/>
              <a:sym typeface="Trebuchet MS" pitchFamily="34" charset="0"/>
            </a:endParaRPr>
          </a:p>
          <a:p>
            <a:pPr marL="342900" indent="-342900" algn="just">
              <a:spcBef>
                <a:spcPct val="0"/>
              </a:spcBef>
              <a:buClr>
                <a:schemeClr val="accent3">
                  <a:lumMod val="50000"/>
                </a:schemeClr>
              </a:buClr>
              <a:buFont typeface="Courier New" panose="02070309020205020404" pitchFamily="49" charset="0"/>
              <a:buChar char="o"/>
            </a:pPr>
            <a:r>
              <a:rPr lang="en-US" sz="2000" dirty="0" smtClean="0">
                <a:latin typeface="Trebuchet MS" pitchFamily="34" charset="0"/>
                <a:sym typeface="Trebuchet MS" pitchFamily="34" charset="0"/>
              </a:rPr>
              <a:t>Objective element (state practice)</a:t>
            </a:r>
          </a:p>
          <a:p>
            <a:pPr marL="342900" indent="-342900" algn="just">
              <a:spcBef>
                <a:spcPct val="0"/>
              </a:spcBef>
              <a:buClr>
                <a:schemeClr val="accent3">
                  <a:lumMod val="50000"/>
                </a:schemeClr>
              </a:buClr>
              <a:buFont typeface="Courier New" panose="02070309020205020404" pitchFamily="49" charset="0"/>
              <a:buChar char="o"/>
            </a:pPr>
            <a:r>
              <a:rPr lang="en-US" sz="2000" dirty="0" smtClean="0">
                <a:latin typeface="Trebuchet MS" pitchFamily="34" charset="0"/>
                <a:sym typeface="Trebuchet MS" pitchFamily="34" charset="0"/>
              </a:rPr>
              <a:t>Subjective element (</a:t>
            </a:r>
            <a:r>
              <a:rPr lang="en-US" sz="2000" dirty="0" err="1" smtClean="0">
                <a:latin typeface="Trebuchet MS" pitchFamily="34" charset="0"/>
                <a:sym typeface="Trebuchet MS" pitchFamily="34" charset="0"/>
              </a:rPr>
              <a:t>opinio</a:t>
            </a:r>
            <a:r>
              <a:rPr lang="en-US" sz="2000" dirty="0" smtClean="0">
                <a:latin typeface="Trebuchet MS" pitchFamily="34" charset="0"/>
                <a:sym typeface="Trebuchet MS" pitchFamily="34" charset="0"/>
              </a:rPr>
              <a:t> juris)</a:t>
            </a:r>
            <a:endParaRPr lang="en-GB" sz="2000" dirty="0"/>
          </a:p>
        </p:txBody>
      </p:sp>
      <p:pic>
        <p:nvPicPr>
          <p:cNvPr id="7" name="Picture 2" descr="tile_paper_medgra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916832"/>
            <a:ext cx="3780420" cy="2520280"/>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0"/>
                <a:headEnd/>
                <a:tailEnd/>
              </a14:hiddenLine>
            </a:ext>
          </a:extLst>
        </p:spPr>
      </p:pic>
    </p:spTree>
    <p:extLst>
      <p:ext uri="{BB962C8B-B14F-4D97-AF65-F5344CB8AC3E}">
        <p14:creationId xmlns:p14="http://schemas.microsoft.com/office/powerpoint/2010/main" val="655249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661248"/>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Treaties, custom, </a:t>
            </a:r>
            <a:r>
              <a:rPr lang="en-GB" sz="2800" dirty="0" err="1" smtClean="0">
                <a:solidFill>
                  <a:schemeClr val="accent6">
                    <a:lumMod val="75000"/>
                  </a:schemeClr>
                </a:solidFill>
              </a:rPr>
              <a:t>etc</a:t>
            </a:r>
            <a:r>
              <a:rPr lang="en-GB" sz="2800" dirty="0" smtClean="0">
                <a:solidFill>
                  <a:schemeClr val="accent6">
                    <a:lumMod val="75000"/>
                  </a:schemeClr>
                </a:solidFill>
              </a:rPr>
              <a:t>…</a:t>
            </a:r>
            <a:endParaRPr lang="en-GB" sz="2800" dirty="0">
              <a:solidFill>
                <a:schemeClr val="accent6">
                  <a:lumMod val="75000"/>
                </a:schemeClr>
              </a:solidFill>
            </a:endParaRPr>
          </a:p>
        </p:txBody>
      </p:sp>
      <p:graphicFrame>
        <p:nvGraphicFramePr>
          <p:cNvPr id="6" name="Diagram 5"/>
          <p:cNvGraphicFramePr/>
          <p:nvPr>
            <p:extLst>
              <p:ext uri="{D42A27DB-BD31-4B8C-83A1-F6EECF244321}">
                <p14:modId xmlns:p14="http://schemas.microsoft.com/office/powerpoint/2010/main" val="3774173455"/>
              </p:ext>
            </p:extLst>
          </p:nvPr>
        </p:nvGraphicFramePr>
        <p:xfrm>
          <a:off x="179512" y="1628800"/>
          <a:ext cx="7445731" cy="4699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p:cNvCxnSpPr/>
          <p:nvPr/>
        </p:nvCxnSpPr>
        <p:spPr>
          <a:xfrm flipV="1">
            <a:off x="6300192" y="2132856"/>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a:xfrm>
            <a:off x="1547664" y="2132856"/>
            <a:ext cx="475252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a:off x="1547664" y="2132856"/>
            <a:ext cx="0" cy="57606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a:off x="3755186" y="2132856"/>
            <a:ext cx="0" cy="57606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a:xfrm flipV="1">
            <a:off x="2051720" y="5085184"/>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Straight Connector 14"/>
          <p:cNvCxnSpPr/>
          <p:nvPr/>
        </p:nvCxnSpPr>
        <p:spPr>
          <a:xfrm>
            <a:off x="2051720" y="5517232"/>
            <a:ext cx="475252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flipV="1">
            <a:off x="3752387" y="5085184"/>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p:nvPr/>
        </p:nvCxnSpPr>
        <p:spPr>
          <a:xfrm flipV="1">
            <a:off x="6774344" y="4797152"/>
            <a:ext cx="0" cy="72008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37190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7544" y="1772816"/>
            <a:ext cx="8424936" cy="720080"/>
          </a:xfrm>
        </p:spPr>
        <p:txBody>
          <a:bodyPr/>
          <a:lstStyle/>
          <a:p>
            <a:r>
              <a:rPr lang="en-GB" sz="2800" b="1" dirty="0" smtClean="0"/>
              <a:t>SCELG’s work on Transboundary Aquifers</a:t>
            </a:r>
            <a:endParaRPr lang="en-GB" sz="2800" b="1" dirty="0"/>
          </a:p>
        </p:txBody>
      </p:sp>
      <p:pic>
        <p:nvPicPr>
          <p:cNvPr id="4" name="Picture 3" descr="SCfELaG logo.jpg"/>
          <p:cNvPicPr>
            <a:picLocks noChangeAspect="1"/>
          </p:cNvPicPr>
          <p:nvPr/>
        </p:nvPicPr>
        <p:blipFill>
          <a:blip r:embed="rId2"/>
          <a:stretch>
            <a:fillRect/>
          </a:stretch>
        </p:blipFill>
        <p:spPr>
          <a:xfrm>
            <a:off x="457200" y="533400"/>
            <a:ext cx="3429000" cy="923193"/>
          </a:xfrm>
          <a:prstGeom prst="rect">
            <a:avLst/>
          </a:prstGeom>
        </p:spPr>
      </p:pic>
      <p:sp>
        <p:nvSpPr>
          <p:cNvPr id="5" name="Subtitle 2"/>
          <p:cNvSpPr txBox="1">
            <a:spLocks/>
          </p:cNvSpPr>
          <p:nvPr/>
        </p:nvSpPr>
        <p:spPr>
          <a:xfrm>
            <a:off x="478655" y="2636912"/>
            <a:ext cx="2509169" cy="2592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3">
                  <a:lumMod val="75000"/>
                </a:schemeClr>
              </a:buClr>
              <a:buFont typeface="Wingdings" panose="05000000000000000000" pitchFamily="2" charset="2"/>
              <a:buChar char="§"/>
            </a:pPr>
            <a:r>
              <a:rPr lang="en-GB" sz="1400" dirty="0" smtClean="0">
                <a:latin typeface="Trebuchet MS" panose="020B0603020202020204" pitchFamily="34" charset="0"/>
              </a:rPr>
              <a:t>Training / Projects / Partnerships</a:t>
            </a:r>
            <a:endParaRPr lang="en-GB" sz="1400" dirty="0">
              <a:latin typeface="Trebuchet MS" panose="020B0603020202020204" pitchFamily="34" charset="0"/>
            </a:endParaRPr>
          </a:p>
          <a:p>
            <a:pPr>
              <a:buClr>
                <a:schemeClr val="accent3">
                  <a:lumMod val="75000"/>
                </a:schemeClr>
              </a:buClr>
              <a:buFont typeface="Wingdings" panose="05000000000000000000" pitchFamily="2" charset="2"/>
              <a:buChar char="§"/>
            </a:pPr>
            <a:endParaRPr lang="en-GB" sz="1400" dirty="0">
              <a:latin typeface="Trebuchet MS" panose="020B0603020202020204" pitchFamily="34" charset="0"/>
            </a:endParaRPr>
          </a:p>
          <a:p>
            <a:pPr>
              <a:buClr>
                <a:schemeClr val="accent3">
                  <a:lumMod val="75000"/>
                </a:schemeClr>
              </a:buClr>
              <a:buFont typeface="Courier New" panose="02070309020205020404" pitchFamily="49" charset="0"/>
              <a:buChar char="o"/>
            </a:pPr>
            <a:r>
              <a:rPr lang="en-GB" sz="1400" dirty="0" smtClean="0">
                <a:latin typeface="Trebuchet MS" panose="020B0603020202020204" pitchFamily="34" charset="0"/>
              </a:rPr>
              <a:t>GGRETA  training on IWL (</a:t>
            </a:r>
            <a:r>
              <a:rPr lang="en-GB" sz="1400" dirty="0" err="1" smtClean="0">
                <a:latin typeface="Trebuchet MS" panose="020B0603020202020204" pitchFamily="34" charset="0"/>
              </a:rPr>
              <a:t>Stampriet</a:t>
            </a:r>
            <a:r>
              <a:rPr lang="en-GB" sz="1400" dirty="0" smtClean="0">
                <a:latin typeface="Trebuchet MS" panose="020B0603020202020204" pitchFamily="34" charset="0"/>
              </a:rPr>
              <a:t>/</a:t>
            </a:r>
            <a:r>
              <a:rPr lang="en-GB" sz="1400" dirty="0" err="1" smtClean="0">
                <a:latin typeface="Trebuchet MS" panose="020B0603020202020204" pitchFamily="34" charset="0"/>
              </a:rPr>
              <a:t>Ocotopeque</a:t>
            </a:r>
            <a:r>
              <a:rPr lang="en-GB" sz="1400" dirty="0" smtClean="0">
                <a:latin typeface="Trebuchet MS" panose="020B0603020202020204" pitchFamily="34" charset="0"/>
              </a:rPr>
              <a:t> </a:t>
            </a:r>
            <a:r>
              <a:rPr lang="en-GB" sz="1400" dirty="0" err="1" smtClean="0">
                <a:latin typeface="Trebuchet MS" panose="020B0603020202020204" pitchFamily="34" charset="0"/>
              </a:rPr>
              <a:t>Citala</a:t>
            </a:r>
            <a:r>
              <a:rPr lang="en-GB" sz="1400" dirty="0" smtClean="0">
                <a:latin typeface="Trebuchet MS" panose="020B0603020202020204" pitchFamily="34" charset="0"/>
              </a:rPr>
              <a:t>)</a:t>
            </a:r>
          </a:p>
          <a:p>
            <a:pPr>
              <a:buClr>
                <a:schemeClr val="accent3">
                  <a:lumMod val="75000"/>
                </a:schemeClr>
              </a:buClr>
              <a:buFont typeface="Courier New" panose="02070309020205020404" pitchFamily="49" charset="0"/>
              <a:buChar char="o"/>
            </a:pPr>
            <a:r>
              <a:rPr lang="en-GB" sz="1400" dirty="0" smtClean="0">
                <a:latin typeface="Trebuchet MS" panose="020B0603020202020204" pitchFamily="34" charset="0"/>
              </a:rPr>
              <a:t>Project on the legal dimensions of the management of the Guarani Aquifer System</a:t>
            </a:r>
          </a:p>
          <a:p>
            <a:pPr>
              <a:buClr>
                <a:schemeClr val="accent3">
                  <a:lumMod val="75000"/>
                </a:schemeClr>
              </a:buClr>
              <a:buFont typeface="Courier New" panose="02070309020205020404" pitchFamily="49" charset="0"/>
              <a:buChar char="o"/>
            </a:pPr>
            <a:r>
              <a:rPr lang="en-GB" sz="1400" dirty="0" smtClean="0">
                <a:latin typeface="Trebuchet MS" panose="020B0603020202020204" pitchFamily="34" charset="0"/>
              </a:rPr>
              <a:t>British Council project on Groundwater Governance in Salto, Uruguay</a:t>
            </a:r>
          </a:p>
          <a:p>
            <a:pPr>
              <a:buClr>
                <a:schemeClr val="accent3">
                  <a:lumMod val="75000"/>
                </a:schemeClr>
              </a:buClr>
              <a:buFont typeface="Courier New" panose="02070309020205020404" pitchFamily="49" charset="0"/>
              <a:buChar char="o"/>
            </a:pPr>
            <a:r>
              <a:rPr lang="en-GB" sz="1400" dirty="0" smtClean="0">
                <a:latin typeface="Trebuchet MS" panose="020B0603020202020204" pitchFamily="34" charset="0"/>
              </a:rPr>
              <a:t>Collaboration with UNESCO-IHP in the framework of SDG 6.5</a:t>
            </a:r>
          </a:p>
          <a:p>
            <a:pPr marL="0" indent="0">
              <a:buClr>
                <a:schemeClr val="accent3">
                  <a:lumMod val="75000"/>
                </a:schemeClr>
              </a:buClr>
              <a:buNone/>
            </a:pPr>
            <a:endParaRPr lang="en-GB" sz="1400" dirty="0">
              <a:latin typeface="Trebuchet MS" panose="020B0603020202020204" pitchFamily="34" charset="0"/>
            </a:endParaRPr>
          </a:p>
        </p:txBody>
      </p:sp>
      <p:sp>
        <p:nvSpPr>
          <p:cNvPr id="6" name="Subtitle 2"/>
          <p:cNvSpPr txBox="1">
            <a:spLocks/>
          </p:cNvSpPr>
          <p:nvPr/>
        </p:nvSpPr>
        <p:spPr>
          <a:xfrm>
            <a:off x="3203848" y="2639806"/>
            <a:ext cx="3024336" cy="29494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3">
                  <a:lumMod val="75000"/>
                </a:schemeClr>
              </a:buClr>
              <a:buFont typeface="Wingdings" panose="05000000000000000000" pitchFamily="2" charset="2"/>
              <a:buChar char="§"/>
            </a:pPr>
            <a:r>
              <a:rPr lang="en-GB" sz="1400" dirty="0" smtClean="0">
                <a:latin typeface="Trebuchet MS" panose="020B0603020202020204" pitchFamily="34" charset="0"/>
              </a:rPr>
              <a:t>Publications</a:t>
            </a:r>
            <a:endParaRPr lang="en-GB" sz="1400" dirty="0">
              <a:latin typeface="Trebuchet MS" panose="020B0603020202020204" pitchFamily="34" charset="0"/>
            </a:endParaRPr>
          </a:p>
          <a:p>
            <a:pPr>
              <a:buClr>
                <a:schemeClr val="accent3">
                  <a:lumMod val="75000"/>
                </a:schemeClr>
              </a:buClr>
              <a:buFont typeface="Wingdings" panose="05000000000000000000" pitchFamily="2" charset="2"/>
              <a:buChar char="§"/>
            </a:pPr>
            <a:endParaRPr lang="en-GB" sz="1400" dirty="0">
              <a:latin typeface="Trebuchet MS" panose="020B0603020202020204" pitchFamily="34" charset="0"/>
            </a:endParaRPr>
          </a:p>
          <a:p>
            <a:pPr>
              <a:buClr>
                <a:schemeClr val="accent3">
                  <a:lumMod val="75000"/>
                </a:schemeClr>
              </a:buClr>
              <a:buFont typeface="Courier New" panose="02070309020205020404" pitchFamily="49" charset="0"/>
              <a:buChar char="o"/>
            </a:pPr>
            <a:r>
              <a:rPr lang="en-US" sz="1400" dirty="0" smtClean="0">
                <a:latin typeface="Trebuchet MS" panose="020B0603020202020204" pitchFamily="34" charset="0"/>
              </a:rPr>
              <a:t>“</a:t>
            </a:r>
            <a:r>
              <a:rPr lang="en-US" sz="1400" dirty="0">
                <a:latin typeface="Trebuchet MS" panose="020B0603020202020204" pitchFamily="34" charset="0"/>
              </a:rPr>
              <a:t>The Law of Transboundary Aquifers: Many Ways of Going Forward, but Only One Way of Standing Still”, </a:t>
            </a:r>
            <a:r>
              <a:rPr lang="en-US" sz="1400" dirty="0" smtClean="0">
                <a:latin typeface="Trebuchet MS" panose="020B0603020202020204" pitchFamily="34" charset="0"/>
              </a:rPr>
              <a:t>RECIEL</a:t>
            </a:r>
            <a:r>
              <a:rPr lang="en-US" sz="1400" i="1" dirty="0" smtClean="0">
                <a:latin typeface="Trebuchet MS" panose="020B0603020202020204" pitchFamily="34" charset="0"/>
              </a:rPr>
              <a:t> </a:t>
            </a:r>
            <a:r>
              <a:rPr lang="en-US" sz="1400" dirty="0">
                <a:latin typeface="Trebuchet MS" panose="020B0603020202020204" pitchFamily="34" charset="0"/>
              </a:rPr>
              <a:t>(2014), </a:t>
            </a:r>
            <a:r>
              <a:rPr lang="en-US" sz="1400" dirty="0" smtClean="0">
                <a:latin typeface="Trebuchet MS" panose="020B0603020202020204" pitchFamily="34" charset="0"/>
              </a:rPr>
              <a:t>with G Eckstein</a:t>
            </a:r>
          </a:p>
          <a:p>
            <a:pPr>
              <a:buClr>
                <a:schemeClr val="accent3">
                  <a:lumMod val="75000"/>
                </a:schemeClr>
              </a:buClr>
              <a:buFont typeface="Courier New" panose="02070309020205020404" pitchFamily="49" charset="0"/>
              <a:buChar char="o"/>
            </a:pPr>
            <a:r>
              <a:rPr lang="en-GB" sz="1400" dirty="0" smtClean="0">
                <a:latin typeface="Trebuchet MS" panose="020B0603020202020204" pitchFamily="34" charset="0"/>
              </a:rPr>
              <a:t>“</a:t>
            </a:r>
            <a:r>
              <a:rPr lang="en-GB" sz="1400" dirty="0">
                <a:latin typeface="Trebuchet MS" panose="020B0603020202020204" pitchFamily="34" charset="0"/>
              </a:rPr>
              <a:t>The Guarani Aquifer Agreement and Transboundary Aquifer Law in the SADC: Comparing Apples and Oranges?”, </a:t>
            </a:r>
            <a:r>
              <a:rPr lang="en-GB" sz="1400" dirty="0" smtClean="0">
                <a:latin typeface="Trebuchet MS" panose="020B0603020202020204" pitchFamily="34" charset="0"/>
              </a:rPr>
              <a:t>RECIEL (2015) with S Hawkins</a:t>
            </a:r>
            <a:endParaRPr lang="en-GB" sz="1400" dirty="0">
              <a:latin typeface="Trebuchet MS" panose="020B0603020202020204" pitchFamily="34" charset="0"/>
            </a:endParaRPr>
          </a:p>
          <a:p>
            <a:pPr>
              <a:buClr>
                <a:schemeClr val="accent3">
                  <a:lumMod val="75000"/>
                </a:schemeClr>
              </a:buClr>
              <a:buFont typeface="Courier New" panose="02070309020205020404" pitchFamily="49" charset="0"/>
              <a:buChar char="o"/>
            </a:pPr>
            <a:r>
              <a:rPr lang="en-GB" sz="1400" dirty="0" smtClean="0">
                <a:latin typeface="Trebuchet MS" panose="020B0603020202020204" pitchFamily="34" charset="0"/>
              </a:rPr>
              <a:t>R. Martin-Nagle</a:t>
            </a:r>
            <a:r>
              <a:rPr lang="en-GB" sz="1400" dirty="0">
                <a:latin typeface="Trebuchet MS" panose="020B0603020202020204" pitchFamily="34" charset="0"/>
              </a:rPr>
              <a:t>, “Transboundary offshore aquifers: A search for a governance </a:t>
            </a:r>
            <a:r>
              <a:rPr lang="en-GB" sz="1400" dirty="0" smtClean="0">
                <a:latin typeface="Trebuchet MS" panose="020B0603020202020204" pitchFamily="34" charset="0"/>
              </a:rPr>
              <a:t>regime”</a:t>
            </a:r>
          </a:p>
        </p:txBody>
      </p:sp>
      <p:sp>
        <p:nvSpPr>
          <p:cNvPr id="7" name="Subtitle 2"/>
          <p:cNvSpPr txBox="1">
            <a:spLocks/>
          </p:cNvSpPr>
          <p:nvPr/>
        </p:nvSpPr>
        <p:spPr>
          <a:xfrm>
            <a:off x="6228184" y="2636912"/>
            <a:ext cx="2376264" cy="2592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3">
                  <a:lumMod val="75000"/>
                </a:schemeClr>
              </a:buClr>
              <a:buFont typeface="Wingdings" panose="05000000000000000000" pitchFamily="2" charset="2"/>
              <a:buChar char="§"/>
            </a:pPr>
            <a:r>
              <a:rPr lang="en-GB" sz="1400" dirty="0" smtClean="0">
                <a:latin typeface="Trebuchet MS" panose="020B0603020202020204" pitchFamily="34" charset="0"/>
              </a:rPr>
              <a:t>Knowledge Exchange events</a:t>
            </a:r>
            <a:endParaRPr lang="en-GB" sz="1400" dirty="0">
              <a:latin typeface="Trebuchet MS" panose="020B0603020202020204" pitchFamily="34" charset="0"/>
            </a:endParaRPr>
          </a:p>
          <a:p>
            <a:pPr>
              <a:buClr>
                <a:schemeClr val="accent3">
                  <a:lumMod val="75000"/>
                </a:schemeClr>
              </a:buClr>
              <a:buFont typeface="Wingdings" panose="05000000000000000000" pitchFamily="2" charset="2"/>
              <a:buChar char="§"/>
            </a:pPr>
            <a:endParaRPr lang="en-GB" sz="1400" dirty="0">
              <a:latin typeface="Trebuchet MS" panose="020B0603020202020204" pitchFamily="34" charset="0"/>
            </a:endParaRPr>
          </a:p>
          <a:p>
            <a:pPr>
              <a:buClr>
                <a:schemeClr val="accent3">
                  <a:lumMod val="75000"/>
                </a:schemeClr>
              </a:buClr>
              <a:buFont typeface="Courier New" panose="02070309020205020404" pitchFamily="49" charset="0"/>
              <a:buChar char="o"/>
            </a:pPr>
            <a:r>
              <a:rPr lang="en-GB" sz="1400" dirty="0" smtClean="0">
                <a:latin typeface="Trebuchet MS" panose="020B0603020202020204" pitchFamily="34" charset="0"/>
              </a:rPr>
              <a:t>2010/2011 Conferences on the Guarani (UK and Brazil)</a:t>
            </a:r>
          </a:p>
          <a:p>
            <a:pPr>
              <a:buClr>
                <a:schemeClr val="accent3">
                  <a:lumMod val="75000"/>
                </a:schemeClr>
              </a:buClr>
              <a:buFont typeface="Courier New" panose="02070309020205020404" pitchFamily="49" charset="0"/>
              <a:buChar char="o"/>
            </a:pPr>
            <a:r>
              <a:rPr lang="en-GB" sz="1400" dirty="0" smtClean="0">
                <a:latin typeface="Trebuchet MS" panose="020B0603020202020204" pitchFamily="34" charset="0"/>
              </a:rPr>
              <a:t>2013 Glasgow Conference on TBAs and International Water Cooperation</a:t>
            </a:r>
          </a:p>
          <a:p>
            <a:pPr>
              <a:buClr>
                <a:schemeClr val="accent3">
                  <a:lumMod val="75000"/>
                </a:schemeClr>
              </a:buClr>
              <a:buFont typeface="Courier New" panose="02070309020205020404" pitchFamily="49" charset="0"/>
              <a:buChar char="o"/>
            </a:pPr>
            <a:r>
              <a:rPr lang="en-GB" sz="1400" dirty="0" smtClean="0">
                <a:latin typeface="Trebuchet MS" panose="020B0603020202020204" pitchFamily="34" charset="0"/>
              </a:rPr>
              <a:t>2015/16 World Water Congress and World Water Week</a:t>
            </a:r>
          </a:p>
          <a:p>
            <a:pPr>
              <a:buClr>
                <a:schemeClr val="accent3">
                  <a:lumMod val="75000"/>
                </a:schemeClr>
              </a:buClr>
              <a:buFont typeface="Courier New" panose="02070309020205020404" pitchFamily="49" charset="0"/>
              <a:buChar char="o"/>
            </a:pPr>
            <a:r>
              <a:rPr lang="en-GB" sz="1400" dirty="0" smtClean="0">
                <a:latin typeface="Trebuchet MS" panose="020B0603020202020204" pitchFamily="34" charset="0"/>
              </a:rPr>
              <a:t>2016 Groundwater Governance workshop at Strathclyde</a:t>
            </a:r>
            <a:endParaRPr lang="en-GB" sz="1400" dirty="0">
              <a:latin typeface="Trebuchet MS" panose="020B0603020202020204" pitchFamily="34" charset="0"/>
            </a:endParaRPr>
          </a:p>
        </p:txBody>
      </p:sp>
    </p:spTree>
    <p:extLst>
      <p:ext uri="{BB962C8B-B14F-4D97-AF65-F5344CB8AC3E}">
        <p14:creationId xmlns:p14="http://schemas.microsoft.com/office/powerpoint/2010/main" val="1684363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661248"/>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Treaties, custom, </a:t>
            </a:r>
            <a:r>
              <a:rPr lang="en-GB" sz="2800" dirty="0" err="1" smtClean="0">
                <a:solidFill>
                  <a:schemeClr val="accent6">
                    <a:lumMod val="75000"/>
                  </a:schemeClr>
                </a:solidFill>
              </a:rPr>
              <a:t>etc</a:t>
            </a:r>
            <a:r>
              <a:rPr lang="en-GB" sz="2800" dirty="0" smtClean="0">
                <a:solidFill>
                  <a:schemeClr val="accent6">
                    <a:lumMod val="75000"/>
                  </a:schemeClr>
                </a:solidFill>
              </a:rPr>
              <a:t>…</a:t>
            </a:r>
            <a:endParaRPr lang="en-GB" sz="2800" dirty="0">
              <a:solidFill>
                <a:schemeClr val="accent6">
                  <a:lumMod val="75000"/>
                </a:schemeClr>
              </a:solidFill>
            </a:endParaRPr>
          </a:p>
        </p:txBody>
      </p:sp>
      <p:sp>
        <p:nvSpPr>
          <p:cNvPr id="5" name="TextBox 4"/>
          <p:cNvSpPr txBox="1"/>
          <p:nvPr/>
        </p:nvSpPr>
        <p:spPr>
          <a:xfrm>
            <a:off x="457200" y="2276871"/>
            <a:ext cx="4474840" cy="2554545"/>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US" altLang="en-US" sz="2000" dirty="0" smtClean="0">
                <a:latin typeface="Trebuchet MS" pitchFamily="34" charset="0"/>
                <a:sym typeface="Trebuchet MS" pitchFamily="34" charset="0"/>
              </a:rPr>
              <a:t>Practical implications</a:t>
            </a:r>
            <a:endParaRPr lang="en-US" altLang="en-US" sz="2000" dirty="0">
              <a:latin typeface="Trebuchet MS" pitchFamily="34" charset="0"/>
              <a:sym typeface="Trebuchet MS" pitchFamily="34" charset="0"/>
            </a:endParaRPr>
          </a:p>
          <a:p>
            <a:pPr marL="342900" indent="-342900" algn="just">
              <a:spcBef>
                <a:spcPct val="0"/>
              </a:spcBef>
              <a:buClr>
                <a:schemeClr val="accent3">
                  <a:lumMod val="50000"/>
                </a:schemeClr>
              </a:buClr>
              <a:buFont typeface="Courier New" panose="02070309020205020404" pitchFamily="49" charset="0"/>
              <a:buChar char="o"/>
            </a:pPr>
            <a:r>
              <a:rPr lang="en-US" sz="2000" dirty="0" smtClean="0">
                <a:latin typeface="Trebuchet MS" pitchFamily="34" charset="0"/>
                <a:sym typeface="Trebuchet MS" pitchFamily="34" charset="0"/>
              </a:rPr>
              <a:t>If a provision of a legal instrument reflects a relationship between two States (obligations and rights) of a customary international law nature, it will be binding upon ALL States even if it is found in a non-legally binding document.</a:t>
            </a:r>
            <a:endParaRPr lang="en-GB" sz="2000" dirty="0"/>
          </a:p>
        </p:txBody>
      </p:sp>
      <p:pic>
        <p:nvPicPr>
          <p:cNvPr id="7" name="Picture 2" descr="tile_paper_medgra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916832"/>
            <a:ext cx="3780420" cy="2520280"/>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0"/>
                <a:headEnd/>
                <a:tailEnd/>
              </a14:hiddenLine>
            </a:ext>
          </a:extLst>
        </p:spPr>
      </p:pic>
      <p:sp>
        <p:nvSpPr>
          <p:cNvPr id="2" name="TextBox 1"/>
          <p:cNvSpPr txBox="1"/>
          <p:nvPr/>
        </p:nvSpPr>
        <p:spPr>
          <a:xfrm>
            <a:off x="179512" y="4941168"/>
            <a:ext cx="5040560" cy="1754326"/>
          </a:xfrm>
          <a:prstGeom prst="rect">
            <a:avLst/>
          </a:prstGeom>
          <a:noFill/>
          <a:ln>
            <a:solidFill>
              <a:schemeClr val="accent6">
                <a:lumMod val="75000"/>
              </a:schemeClr>
            </a:solidFill>
          </a:ln>
        </p:spPr>
        <p:txBody>
          <a:bodyPr wrap="square" rtlCol="0">
            <a:spAutoFit/>
          </a:bodyPr>
          <a:lstStyle/>
          <a:p>
            <a:r>
              <a:rPr lang="en-GB" i="1" dirty="0" smtClean="0">
                <a:latin typeface="Trebuchet MS" panose="020B0603020202020204" pitchFamily="34" charset="0"/>
              </a:rPr>
              <a:t>SADC Revised Protocol on Shared Watercourses</a:t>
            </a:r>
            <a:r>
              <a:rPr lang="en-GB" dirty="0" smtClean="0">
                <a:latin typeface="Trebuchet MS" panose="020B0603020202020204" pitchFamily="34" charset="0"/>
              </a:rPr>
              <a:t>, art. </a:t>
            </a:r>
            <a:r>
              <a:rPr lang="en-GB" dirty="0">
                <a:latin typeface="Trebuchet MS" panose="020B0603020202020204" pitchFamily="34" charset="0"/>
              </a:rPr>
              <a:t>3.3 “State Parties undertake to respect the existing rules of customary or general international law relating to the utilisation and management of the resources of shared </a:t>
            </a:r>
            <a:r>
              <a:rPr lang="en-GB" dirty="0" smtClean="0">
                <a:latin typeface="Trebuchet MS" panose="020B0603020202020204" pitchFamily="34" charset="0"/>
              </a:rPr>
              <a:t>watercourses.”</a:t>
            </a:r>
            <a:endParaRPr lang="en-GB" dirty="0">
              <a:latin typeface="Trebuchet MS" panose="020B0603020202020204" pitchFamily="34" charset="0"/>
            </a:endParaRPr>
          </a:p>
        </p:txBody>
      </p:sp>
    </p:spTree>
    <p:extLst>
      <p:ext uri="{BB962C8B-B14F-4D97-AF65-F5344CB8AC3E}">
        <p14:creationId xmlns:p14="http://schemas.microsoft.com/office/powerpoint/2010/main" val="348931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661248"/>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Treaties, custom, </a:t>
            </a:r>
            <a:r>
              <a:rPr lang="en-GB" sz="2800" dirty="0" err="1" smtClean="0">
                <a:solidFill>
                  <a:schemeClr val="accent6">
                    <a:lumMod val="75000"/>
                  </a:schemeClr>
                </a:solidFill>
              </a:rPr>
              <a:t>etc</a:t>
            </a:r>
            <a:r>
              <a:rPr lang="en-GB" sz="2800" dirty="0" smtClean="0">
                <a:solidFill>
                  <a:schemeClr val="accent6">
                    <a:lumMod val="75000"/>
                  </a:schemeClr>
                </a:solidFill>
              </a:rPr>
              <a:t>…</a:t>
            </a:r>
            <a:endParaRPr lang="en-GB" sz="2800" dirty="0">
              <a:solidFill>
                <a:schemeClr val="accent6">
                  <a:lumMod val="75000"/>
                </a:schemeClr>
              </a:solidFill>
            </a:endParaRPr>
          </a:p>
        </p:txBody>
      </p:sp>
      <p:sp>
        <p:nvSpPr>
          <p:cNvPr id="5" name="TextBox 4"/>
          <p:cNvSpPr txBox="1"/>
          <p:nvPr/>
        </p:nvSpPr>
        <p:spPr>
          <a:xfrm>
            <a:off x="457200" y="2276871"/>
            <a:ext cx="4474840" cy="3477875"/>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US" altLang="en-US" sz="2000" dirty="0" smtClean="0">
                <a:latin typeface="Trebuchet MS" pitchFamily="34" charset="0"/>
                <a:sym typeface="Trebuchet MS" pitchFamily="34" charset="0"/>
              </a:rPr>
              <a:t>But do not forget that we are talking of Public International Law</a:t>
            </a:r>
          </a:p>
          <a:p>
            <a:pPr algn="just">
              <a:spcBef>
                <a:spcPct val="0"/>
              </a:spcBef>
              <a:buClr>
                <a:schemeClr val="accent3">
                  <a:lumMod val="50000"/>
                </a:schemeClr>
              </a:buClr>
            </a:pPr>
            <a:endParaRPr lang="en-US" altLang="en-US" sz="2000" dirty="0">
              <a:latin typeface="Trebuchet MS" pitchFamily="34" charset="0"/>
              <a:sym typeface="Trebuchet MS" pitchFamily="34" charset="0"/>
            </a:endParaRPr>
          </a:p>
          <a:p>
            <a:pPr marL="342900" indent="-342900" algn="just">
              <a:spcBef>
                <a:spcPct val="0"/>
              </a:spcBef>
              <a:buClr>
                <a:schemeClr val="accent3">
                  <a:lumMod val="50000"/>
                </a:schemeClr>
              </a:buClr>
              <a:buFont typeface="Courier New" panose="02070309020205020404" pitchFamily="49" charset="0"/>
              <a:buChar char="o"/>
            </a:pPr>
            <a:r>
              <a:rPr lang="en-US" sz="2000" dirty="0" smtClean="0">
                <a:latin typeface="Trebuchet MS" pitchFamily="34" charset="0"/>
                <a:sym typeface="Trebuchet MS" pitchFamily="34" charset="0"/>
              </a:rPr>
              <a:t>Provisions can be legally binding, but in most cases these will be “due diligence” obligations </a:t>
            </a:r>
            <a:endParaRPr lang="en-GB" sz="2000" dirty="0" smtClean="0">
              <a:sym typeface="Trebuchet MS" pitchFamily="34" charset="0"/>
            </a:endParaRPr>
          </a:p>
          <a:p>
            <a:pPr marL="342900" indent="-342900" algn="just">
              <a:spcBef>
                <a:spcPct val="0"/>
              </a:spcBef>
              <a:buClr>
                <a:schemeClr val="accent3">
                  <a:lumMod val="50000"/>
                </a:schemeClr>
              </a:buClr>
              <a:buFont typeface="Courier New" panose="02070309020205020404" pitchFamily="49" charset="0"/>
              <a:buChar char="o"/>
            </a:pPr>
            <a:r>
              <a:rPr lang="en-GB" sz="2000" dirty="0" smtClean="0">
                <a:latin typeface="Trebuchet MS" pitchFamily="34" charset="0"/>
                <a:sym typeface="Trebuchet MS" pitchFamily="34" charset="0"/>
              </a:rPr>
              <a:t>Provisions can be legally binding, but within a framework that usually does not have a dispute settlement system akin to national legal systems</a:t>
            </a:r>
            <a:endParaRPr lang="en-US" sz="2000" dirty="0" smtClean="0">
              <a:latin typeface="Trebuchet MS" pitchFamily="34" charset="0"/>
              <a:sym typeface="Trebuchet MS" pitchFamily="34" charset="0"/>
            </a:endParaRPr>
          </a:p>
        </p:txBody>
      </p:sp>
      <p:pic>
        <p:nvPicPr>
          <p:cNvPr id="6" name="Picture 2" descr="tile_paper_medgray"/>
          <p:cNvPicPr>
            <a:picLocks noChangeAspect="1"/>
          </p:cNvPicPr>
          <p:nvPr/>
        </p:nvPicPr>
        <p:blipFill>
          <a:blip r:embed="rId3"/>
          <a:srcRect/>
          <a:stretch>
            <a:fillRect/>
          </a:stretch>
        </p:blipFill>
        <p:spPr bwMode="auto">
          <a:xfrm>
            <a:off x="5065712" y="1988840"/>
            <a:ext cx="3798888" cy="2524125"/>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38100" dist="25400" dir="5400000" algn="ctr" rotWithShape="0">
                    <a:srgbClr val="000000">
                      <a:alpha val="50000"/>
                    </a:srgbClr>
                  </a:outerShdw>
                </a:effectLst>
              </a14:hiddenEffects>
            </a:ext>
          </a:extLst>
        </p:spPr>
      </p:pic>
    </p:spTree>
    <p:extLst>
      <p:ext uri="{BB962C8B-B14F-4D97-AF65-F5344CB8AC3E}">
        <p14:creationId xmlns:p14="http://schemas.microsoft.com/office/powerpoint/2010/main" val="676112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661248"/>
            <a:ext cx="3429000" cy="923193"/>
          </a:xfrm>
          <a:prstGeom prst="rect">
            <a:avLst/>
          </a:prstGeom>
        </p:spPr>
      </p:pic>
      <p:sp>
        <p:nvSpPr>
          <p:cNvPr id="7" name="AutoShape 6"/>
          <p:cNvSpPr>
            <a:spLocks noGrp="1"/>
          </p:cNvSpPr>
          <p:nvPr>
            <p:ph type="ctrTitle"/>
          </p:nvPr>
        </p:nvSpPr>
        <p:spPr bwMode="auto">
          <a:xfrm>
            <a:off x="467544" y="3356992"/>
            <a:ext cx="8208912" cy="7200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algn="just"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Groundwater and transboundary aquifers</a:t>
            </a: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a:p>
            <a:pPr marL="342900" indent="-342900"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Transboundary  surface water law and transboundary aquifers</a:t>
            </a:r>
            <a:r>
              <a:rPr lang="en-US" altLang="en-US" sz="2500" dirty="0">
                <a:solidFill>
                  <a:schemeClr val="tx1"/>
                </a:solidFill>
                <a:latin typeface="Trebuchet MS" pitchFamily="34" charset="0"/>
                <a:sym typeface="Trebuchet MS" pitchFamily="34" charset="0"/>
              </a:rPr>
              <a:t/>
            </a:r>
            <a:br>
              <a:rPr lang="en-US" altLang="en-US" sz="2500" dirty="0">
                <a:solidFill>
                  <a:schemeClr val="tx1"/>
                </a:solidFill>
                <a:latin typeface="Trebuchet MS" pitchFamily="34" charset="0"/>
                <a:sym typeface="Trebuchet MS" pitchFamily="34" charset="0"/>
              </a:rPr>
            </a:br>
            <a:r>
              <a:rPr lang="en-US" altLang="en-US" sz="2500" dirty="0" smtClean="0">
                <a:solidFill>
                  <a:schemeClr val="tx1"/>
                </a:solidFill>
                <a:latin typeface="Trebuchet MS" pitchFamily="34" charset="0"/>
                <a:sym typeface="Trebuchet MS" pitchFamily="34" charset="0"/>
              </a:rPr>
              <a:t/>
            </a:r>
            <a:br>
              <a:rPr lang="en-US" altLang="en-US" sz="2500" dirty="0" smtClean="0">
                <a:solidFill>
                  <a:schemeClr val="tx1"/>
                </a:solidFill>
                <a:latin typeface="Trebuchet MS" pitchFamily="34" charset="0"/>
                <a:sym typeface="Trebuchet MS" pitchFamily="34" charset="0"/>
              </a:rPr>
            </a:br>
            <a:r>
              <a:rPr lang="en-US" altLang="en-US" sz="2500" dirty="0" smtClean="0">
                <a:solidFill>
                  <a:schemeClr val="tx1"/>
                </a:solidFill>
                <a:latin typeface="Trebuchet MS" pitchFamily="34" charset="0"/>
                <a:sym typeface="Trebuchet MS" pitchFamily="34" charset="0"/>
              </a:rPr>
              <a:t>- Emerging TBA normative framework</a:t>
            </a:r>
            <a:br>
              <a:rPr lang="en-US" altLang="en-US" sz="2500" dirty="0" smtClean="0">
                <a:solidFill>
                  <a:schemeClr val="tx1"/>
                </a:solidFill>
                <a:latin typeface="Trebuchet MS" pitchFamily="34" charset="0"/>
                <a:sym typeface="Trebuchet MS" pitchFamily="34" charset="0"/>
              </a:rPr>
            </a:br>
            <a:r>
              <a:rPr lang="en-US" altLang="en-US" sz="2500" dirty="0" smtClean="0">
                <a:solidFill>
                  <a:schemeClr val="tx1"/>
                </a:solidFill>
                <a:latin typeface="Trebuchet MS" pitchFamily="34" charset="0"/>
                <a:sym typeface="Trebuchet MS" pitchFamily="34" charset="0"/>
              </a:rPr>
              <a:t>- Treaties, custom, legally binding obligations, voluntary contributions</a:t>
            </a:r>
            <a:r>
              <a:rPr lang="en-US" altLang="en-US" sz="2500" b="1" dirty="0" smtClean="0">
                <a:solidFill>
                  <a:schemeClr val="tx1"/>
                </a:solidFill>
                <a:latin typeface="Trebuchet MS" pitchFamily="34" charset="0"/>
                <a:sym typeface="Trebuchet MS" pitchFamily="34" charset="0"/>
              </a:rPr>
              <a:t/>
            </a:r>
            <a:br>
              <a:rPr lang="en-US" altLang="en-US" sz="2500" b="1" dirty="0" smtClean="0">
                <a:solidFill>
                  <a:schemeClr val="tx1"/>
                </a:solidFill>
                <a:latin typeface="Trebuchet MS" pitchFamily="34" charset="0"/>
                <a:sym typeface="Trebuchet MS" pitchFamily="34" charset="0"/>
              </a:rPr>
            </a:br>
            <a:r>
              <a:rPr lang="en-US" altLang="en-US" sz="2500" dirty="0" smtClean="0">
                <a:solidFill>
                  <a:schemeClr val="tx1"/>
                </a:solidFill>
                <a:latin typeface="Trebuchet MS" pitchFamily="34" charset="0"/>
                <a:sym typeface="Trebuchet MS" pitchFamily="34" charset="0"/>
              </a:rPr>
              <a:t>- </a:t>
            </a:r>
            <a:r>
              <a:rPr lang="en-US" altLang="en-US" sz="2500" b="1" dirty="0" smtClean="0">
                <a:solidFill>
                  <a:schemeClr val="tx1"/>
                </a:solidFill>
                <a:latin typeface="Trebuchet MS" pitchFamily="34" charset="0"/>
                <a:sym typeface="Trebuchet MS" pitchFamily="34" charset="0"/>
              </a:rPr>
              <a:t>Transboundary surface water law: a model for TBAs?</a:t>
            </a: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p:txBody>
      </p:sp>
      <p:sp>
        <p:nvSpPr>
          <p:cNvPr id="8" name="Title 2"/>
          <p:cNvSpPr txBox="1">
            <a:spLocks/>
          </p:cNvSpPr>
          <p:nvPr/>
        </p:nvSpPr>
        <p:spPr>
          <a:xfrm>
            <a:off x="457200" y="404664"/>
            <a:ext cx="490688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dirty="0" smtClean="0">
                <a:solidFill>
                  <a:schemeClr val="accent6">
                    <a:lumMod val="75000"/>
                  </a:schemeClr>
                </a:solidFill>
              </a:rPr>
              <a:t>Content</a:t>
            </a:r>
            <a:endParaRPr lang="en-GB" b="1" dirty="0">
              <a:solidFill>
                <a:schemeClr val="accent6">
                  <a:lumMod val="75000"/>
                </a:schemeClr>
              </a:solidFill>
            </a:endParaRPr>
          </a:p>
        </p:txBody>
      </p:sp>
    </p:spTree>
    <p:extLst>
      <p:ext uri="{BB962C8B-B14F-4D97-AF65-F5344CB8AC3E}">
        <p14:creationId xmlns:p14="http://schemas.microsoft.com/office/powerpoint/2010/main" val="2174078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A model for TBAs</a:t>
            </a:r>
            <a:endParaRPr lang="en-GB" sz="2800" dirty="0">
              <a:solidFill>
                <a:schemeClr val="accent6">
                  <a:lumMod val="75000"/>
                </a:schemeClr>
              </a:solidFill>
            </a:endParaRPr>
          </a:p>
        </p:txBody>
      </p:sp>
      <p:sp>
        <p:nvSpPr>
          <p:cNvPr id="6" name="Line 13"/>
          <p:cNvSpPr>
            <a:spLocks noChangeShapeType="1"/>
          </p:cNvSpPr>
          <p:nvPr/>
        </p:nvSpPr>
        <p:spPr bwMode="auto">
          <a:xfrm flipV="1">
            <a:off x="1755775" y="7544197"/>
            <a:ext cx="9491663"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pic>
        <p:nvPicPr>
          <p:cNvPr id="1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714804"/>
            <a:ext cx="2711969" cy="180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962604"/>
            <a:ext cx="1367541" cy="2389175"/>
          </a:xfrm>
          <a:prstGeom prst="rect">
            <a:avLst/>
          </a:prstGeom>
          <a:solidFill>
            <a:schemeClr val="accent3"/>
          </a:solidFill>
          <a:ln>
            <a:noFill/>
          </a:ln>
          <a:extLst/>
        </p:spPr>
      </p:pic>
      <p:sp>
        <p:nvSpPr>
          <p:cNvPr id="19" name="AutoShape 6"/>
          <p:cNvSpPr>
            <a:spLocks noGrp="1"/>
          </p:cNvSpPr>
          <p:nvPr>
            <p:ph type="ctrTitle"/>
          </p:nvPr>
        </p:nvSpPr>
        <p:spPr bwMode="auto">
          <a:xfrm>
            <a:off x="2051720" y="3861048"/>
            <a:ext cx="4032448" cy="7200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What differences/similarities should there be between the normative framework (obligations/rights) applicable to a transboundary river and to a transboundary aquifer?</a:t>
            </a:r>
            <a:endParaRPr lang="en-US" altLang="en-US" sz="2500" b="1" dirty="0" smtClean="0">
              <a:solidFill>
                <a:schemeClr val="tx1"/>
              </a:solidFill>
              <a:latin typeface="Trebuchet MS" pitchFamily="34" charset="0"/>
              <a:sym typeface="Trebuchet MS" pitchFamily="34" charset="0"/>
            </a:endParaRPr>
          </a:p>
          <a:p>
            <a:pPr marL="342900" indent="-342900"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p:txBody>
      </p:sp>
    </p:spTree>
    <p:extLst>
      <p:ext uri="{BB962C8B-B14F-4D97-AF65-F5344CB8AC3E}">
        <p14:creationId xmlns:p14="http://schemas.microsoft.com/office/powerpoint/2010/main" val="1967363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A model for TBAs</a:t>
            </a:r>
            <a:endParaRPr lang="en-GB" sz="2800" dirty="0">
              <a:solidFill>
                <a:schemeClr val="accent6">
                  <a:lumMod val="75000"/>
                </a:schemeClr>
              </a:solidFill>
            </a:endParaRPr>
          </a:p>
        </p:txBody>
      </p:sp>
      <p:sp>
        <p:nvSpPr>
          <p:cNvPr id="6" name="Line 13"/>
          <p:cNvSpPr>
            <a:spLocks noChangeShapeType="1"/>
          </p:cNvSpPr>
          <p:nvPr/>
        </p:nvSpPr>
        <p:spPr bwMode="auto">
          <a:xfrm flipV="1">
            <a:off x="1755775" y="7544197"/>
            <a:ext cx="9491663"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 name="TextBox 8"/>
          <p:cNvSpPr txBox="1"/>
          <p:nvPr/>
        </p:nvSpPr>
        <p:spPr>
          <a:xfrm>
            <a:off x="179512" y="1825451"/>
            <a:ext cx="2400300" cy="1384995"/>
          </a:xfrm>
          <a:prstGeom prst="rect">
            <a:avLst/>
          </a:prstGeom>
          <a:solidFill>
            <a:srgbClr val="FFC000"/>
          </a:solidFill>
          <a:ln>
            <a:solidFill>
              <a:schemeClr val="tx2"/>
            </a:solidFill>
          </a:ln>
        </p:spPr>
        <p:txBody>
          <a:bodyPr>
            <a:spAutoFit/>
          </a:bodyPr>
          <a:lstStyle/>
          <a:p>
            <a:pPr>
              <a:defRPr/>
            </a:pPr>
            <a:r>
              <a:rPr lang="en-GB" sz="2800" dirty="0" smtClean="0">
                <a:solidFill>
                  <a:srgbClr val="3B7A6A"/>
                </a:solidFill>
                <a:latin typeface="Trebuchet MS" pitchFamily="34" charset="0"/>
                <a:sym typeface="Trebuchet MS" pitchFamily="34" charset="0"/>
              </a:rPr>
              <a:t>Substantive obligations and rights</a:t>
            </a:r>
            <a:endParaRPr lang="en-GB" sz="2800" dirty="0">
              <a:solidFill>
                <a:schemeClr val="accent1">
                  <a:lumMod val="75000"/>
                </a:schemeClr>
              </a:solidFill>
              <a:latin typeface="Trebuchet MS" panose="020B0603020202020204" pitchFamily="34" charset="0"/>
            </a:endParaRPr>
          </a:p>
        </p:txBody>
      </p:sp>
      <p:sp>
        <p:nvSpPr>
          <p:cNvPr id="10" name="TextBox 9"/>
          <p:cNvSpPr txBox="1"/>
          <p:nvPr/>
        </p:nvSpPr>
        <p:spPr>
          <a:xfrm>
            <a:off x="6246937" y="1825451"/>
            <a:ext cx="2400300" cy="954107"/>
          </a:xfrm>
          <a:prstGeom prst="rect">
            <a:avLst/>
          </a:prstGeom>
          <a:solidFill>
            <a:srgbClr val="92D050"/>
          </a:solidFill>
          <a:ln>
            <a:solidFill>
              <a:schemeClr val="tx2"/>
            </a:solidFill>
          </a:ln>
        </p:spPr>
        <p:txBody>
          <a:bodyPr>
            <a:spAutoFit/>
          </a:bodyPr>
          <a:lstStyle/>
          <a:p>
            <a:pPr>
              <a:defRPr/>
            </a:pPr>
            <a:r>
              <a:rPr lang="en-GB" altLang="en-US" sz="2800" dirty="0" smtClean="0">
                <a:solidFill>
                  <a:srgbClr val="3B7A6A"/>
                </a:solidFill>
                <a:latin typeface="Trebuchet MS" pitchFamily="34" charset="0"/>
                <a:ea typeface="Trebuchet MS" pitchFamily="34" charset="0"/>
                <a:cs typeface="Trebuchet MS" pitchFamily="34" charset="0"/>
                <a:sym typeface="Trebuchet MS" pitchFamily="34" charset="0"/>
              </a:rPr>
              <a:t>Procedural obligations</a:t>
            </a:r>
            <a:endParaRPr lang="en-GB" sz="2800" dirty="0">
              <a:solidFill>
                <a:schemeClr val="accent1">
                  <a:lumMod val="75000"/>
                </a:schemeClr>
              </a:solidFill>
              <a:latin typeface="Trebuchet MS" panose="020B0603020202020204" pitchFamily="34" charset="0"/>
            </a:endParaRPr>
          </a:p>
        </p:txBody>
      </p:sp>
      <p:sp>
        <p:nvSpPr>
          <p:cNvPr id="11" name="TextBox 10"/>
          <p:cNvSpPr txBox="1"/>
          <p:nvPr/>
        </p:nvSpPr>
        <p:spPr>
          <a:xfrm>
            <a:off x="1876549" y="3892376"/>
            <a:ext cx="4800600" cy="523875"/>
          </a:xfrm>
          <a:prstGeom prst="rect">
            <a:avLst/>
          </a:prstGeom>
          <a:solidFill>
            <a:schemeClr val="accent1">
              <a:lumMod val="20000"/>
              <a:lumOff val="80000"/>
            </a:schemeClr>
          </a:solidFill>
          <a:ln>
            <a:solidFill>
              <a:schemeClr val="tx2"/>
            </a:solidFill>
          </a:ln>
        </p:spPr>
        <p:txBody>
          <a:bodyPr>
            <a:spAutoFit/>
          </a:bodyPr>
          <a:lstStyle/>
          <a:p>
            <a:pPr algn="ctr">
              <a:defRPr/>
            </a:pPr>
            <a:r>
              <a:rPr lang="en-GB" altLang="en-US" sz="2800" dirty="0" smtClean="0">
                <a:solidFill>
                  <a:srgbClr val="3B7A6A"/>
                </a:solidFill>
                <a:latin typeface="Trebuchet MS" pitchFamily="34" charset="0"/>
                <a:ea typeface="Trebuchet MS" pitchFamily="34" charset="0"/>
                <a:cs typeface="Trebuchet MS" pitchFamily="34" charset="0"/>
                <a:sym typeface="Trebuchet MS" pitchFamily="34" charset="0"/>
              </a:rPr>
              <a:t>Institutional mechanism</a:t>
            </a:r>
            <a:endParaRPr lang="en-GB" sz="2800" dirty="0">
              <a:solidFill>
                <a:schemeClr val="accent1">
                  <a:lumMod val="75000"/>
                </a:schemeClr>
              </a:solidFill>
              <a:latin typeface="Trebuchet MS" panose="020B0603020202020204" pitchFamily="34" charset="0"/>
            </a:endParaRPr>
          </a:p>
        </p:txBody>
      </p:sp>
      <p:cxnSp>
        <p:nvCxnSpPr>
          <p:cNvPr id="12" name="Straight Connector 11"/>
          <p:cNvCxnSpPr/>
          <p:nvPr/>
        </p:nvCxnSpPr>
        <p:spPr bwMode="auto">
          <a:xfrm>
            <a:off x="597024" y="3211339"/>
            <a:ext cx="0" cy="942975"/>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13" name="Straight Arrow Connector 12"/>
          <p:cNvCxnSpPr/>
          <p:nvPr/>
        </p:nvCxnSpPr>
        <p:spPr bwMode="auto">
          <a:xfrm>
            <a:off x="597024" y="4154314"/>
            <a:ext cx="1050925" cy="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cxnSp>
        <p:nvCxnSpPr>
          <p:cNvPr id="14" name="Straight Connector 13"/>
          <p:cNvCxnSpPr/>
          <p:nvPr/>
        </p:nvCxnSpPr>
        <p:spPr bwMode="auto">
          <a:xfrm>
            <a:off x="7820149" y="2779539"/>
            <a:ext cx="0" cy="1374775"/>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15" name="Straight Arrow Connector 14"/>
          <p:cNvCxnSpPr/>
          <p:nvPr/>
        </p:nvCxnSpPr>
        <p:spPr bwMode="auto">
          <a:xfrm flipH="1">
            <a:off x="6905749" y="4154314"/>
            <a:ext cx="914400" cy="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pic>
        <p:nvPicPr>
          <p:cNvPr id="1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790" y="4769077"/>
            <a:ext cx="2711969" cy="180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a:stCxn id="9" idx="3"/>
          </p:cNvCxnSpPr>
          <p:nvPr/>
        </p:nvCxnSpPr>
        <p:spPr bwMode="auto">
          <a:xfrm>
            <a:off x="2579812" y="2517949"/>
            <a:ext cx="3182937" cy="124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4254685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A model for TBAs - substantive</a:t>
            </a:r>
            <a:endParaRPr lang="en-GB" sz="2800" dirty="0">
              <a:solidFill>
                <a:schemeClr val="accent6">
                  <a:lumMod val="75000"/>
                </a:schemeClr>
              </a:solidFill>
            </a:endParaRPr>
          </a:p>
        </p:txBody>
      </p:sp>
      <p:graphicFrame>
        <p:nvGraphicFramePr>
          <p:cNvPr id="18" name="Diagram 17"/>
          <p:cNvGraphicFramePr/>
          <p:nvPr>
            <p:extLst>
              <p:ext uri="{D42A27DB-BD31-4B8C-83A1-F6EECF244321}">
                <p14:modId xmlns:p14="http://schemas.microsoft.com/office/powerpoint/2010/main" val="3099109113"/>
              </p:ext>
            </p:extLst>
          </p:nvPr>
        </p:nvGraphicFramePr>
        <p:xfrm>
          <a:off x="2915179" y="2132856"/>
          <a:ext cx="5833285" cy="322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5"/>
          <p:cNvSpPr>
            <a:spLocks/>
          </p:cNvSpPr>
          <p:nvPr/>
        </p:nvSpPr>
        <p:spPr bwMode="auto">
          <a:xfrm>
            <a:off x="611188" y="1988840"/>
            <a:ext cx="1800572" cy="457016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solidFill>
            <a:schemeClr val="accent3"/>
          </a:solidFill>
          <a:ln>
            <a:noFill/>
          </a:ln>
          <a:effec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defRPr/>
            </a:pPr>
            <a:endPar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endParaRPr>
          </a:p>
          <a:p>
            <a:pPr eaLnBrk="1">
              <a:spcBef>
                <a:spcPct val="0"/>
              </a:spcBef>
              <a:buFont typeface="Wingdings" pitchFamily="2" charset="2"/>
              <a:buChar char="§"/>
              <a:defRPr/>
            </a:pPr>
            <a:r>
              <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rPr>
              <a:t> International </a:t>
            </a:r>
            <a:r>
              <a:rPr lang="es-ES" altLang="en-US" sz="1800" dirty="0" err="1" smtClean="0">
                <a:solidFill>
                  <a:schemeClr val="bg1"/>
                </a:solidFill>
                <a:latin typeface="Trebuchet MS" pitchFamily="34" charset="0"/>
                <a:ea typeface="Trebuchet MS" pitchFamily="34" charset="0"/>
                <a:cs typeface="Trebuchet MS" pitchFamily="34" charset="0"/>
                <a:sym typeface="Trebuchet MS" pitchFamily="34" charset="0"/>
              </a:rPr>
              <a:t>customary</a:t>
            </a:r>
            <a:r>
              <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bg1"/>
                </a:solidFill>
                <a:latin typeface="Trebuchet MS" pitchFamily="34" charset="0"/>
                <a:ea typeface="Trebuchet MS" pitchFamily="34" charset="0"/>
                <a:cs typeface="Trebuchet MS" pitchFamily="34" charset="0"/>
                <a:sym typeface="Trebuchet MS" pitchFamily="34" charset="0"/>
              </a:rPr>
              <a:t>law</a:t>
            </a:r>
            <a:endPar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endParaRPr>
          </a:p>
          <a:p>
            <a:pPr eaLnBrk="1">
              <a:spcBef>
                <a:spcPct val="0"/>
              </a:spcBef>
              <a:defRPr/>
            </a:pPr>
            <a:endPar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endParaRPr>
          </a:p>
          <a:p>
            <a:pPr marL="342900" indent="-342900" eaLnBrk="1">
              <a:spcBef>
                <a:spcPct val="0"/>
              </a:spcBef>
              <a:buFont typeface="Courier New" panose="02070309020205020404" pitchFamily="49" charset="0"/>
              <a:buChar char="o"/>
              <a:defRPr/>
            </a:pPr>
            <a:r>
              <a:rPr lang="es-ES" altLang="en-US" sz="1800" dirty="0" err="1" smtClean="0">
                <a:solidFill>
                  <a:schemeClr val="bg1"/>
                </a:solidFill>
                <a:latin typeface="Trebuchet MS" pitchFamily="34" charset="0"/>
                <a:ea typeface="Trebuchet MS" pitchFamily="34" charset="0"/>
                <a:cs typeface="Trebuchet MS" pitchFamily="34" charset="0"/>
                <a:sym typeface="Trebuchet MS" pitchFamily="34" charset="0"/>
              </a:rPr>
              <a:t>Reflects</a:t>
            </a:r>
            <a:r>
              <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bg1"/>
                </a:solidFill>
                <a:latin typeface="Trebuchet MS" pitchFamily="34" charset="0"/>
                <a:ea typeface="Trebuchet MS" pitchFamily="34" charset="0"/>
                <a:cs typeface="Trebuchet MS" pitchFamily="34" charset="0"/>
                <a:sym typeface="Trebuchet MS" pitchFamily="34" charset="0"/>
              </a:rPr>
              <a:t>principle</a:t>
            </a:r>
            <a:r>
              <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rPr>
              <a:t> 2 of </a:t>
            </a:r>
            <a:r>
              <a:rPr lang="es-ES" altLang="en-US" sz="1800" dirty="0" err="1" smtClean="0">
                <a:solidFill>
                  <a:schemeClr val="bg1"/>
                </a:solidFill>
                <a:latin typeface="Trebuchet MS" pitchFamily="34" charset="0"/>
                <a:ea typeface="Trebuchet MS" pitchFamily="34" charset="0"/>
                <a:cs typeface="Trebuchet MS" pitchFamily="34" charset="0"/>
                <a:sym typeface="Trebuchet MS" pitchFamily="34" charset="0"/>
              </a:rPr>
              <a:t>the</a:t>
            </a:r>
            <a:r>
              <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rPr>
              <a:t> Rio </a:t>
            </a:r>
            <a:r>
              <a:rPr lang="es-ES" altLang="en-US" sz="1800" dirty="0" err="1" smtClean="0">
                <a:solidFill>
                  <a:schemeClr val="bg1"/>
                </a:solidFill>
                <a:latin typeface="Trebuchet MS" pitchFamily="34" charset="0"/>
                <a:ea typeface="Trebuchet MS" pitchFamily="34" charset="0"/>
                <a:cs typeface="Trebuchet MS" pitchFamily="34" charset="0"/>
                <a:sym typeface="Trebuchet MS" pitchFamily="34" charset="0"/>
              </a:rPr>
              <a:t>Declaration</a:t>
            </a:r>
            <a:endPar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endParaRPr>
          </a:p>
          <a:p>
            <a:pPr marL="342900" indent="-342900" eaLnBrk="1">
              <a:spcBef>
                <a:spcPct val="0"/>
              </a:spcBef>
              <a:buFont typeface="Courier New" panose="02070309020205020404" pitchFamily="49" charset="0"/>
              <a:buChar char="o"/>
              <a:defRPr/>
            </a:pPr>
            <a:r>
              <a:rPr lang="es-ES" altLang="en-US" sz="1800" dirty="0" err="1" smtClean="0">
                <a:solidFill>
                  <a:schemeClr val="bg1"/>
                </a:solidFill>
                <a:latin typeface="Trebuchet MS" pitchFamily="34" charset="0"/>
                <a:ea typeface="Trebuchet MS" pitchFamily="34" charset="0"/>
                <a:cs typeface="Trebuchet MS" pitchFamily="34" charset="0"/>
                <a:sym typeface="Trebuchet MS" pitchFamily="34" charset="0"/>
              </a:rPr>
              <a:t>Confirmed</a:t>
            </a:r>
            <a:r>
              <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bg1"/>
                </a:solidFill>
                <a:latin typeface="Trebuchet MS" pitchFamily="34" charset="0"/>
                <a:ea typeface="Trebuchet MS" pitchFamily="34" charset="0"/>
                <a:cs typeface="Trebuchet MS" pitchFamily="34" charset="0"/>
                <a:sym typeface="Trebuchet MS" pitchFamily="34" charset="0"/>
              </a:rPr>
              <a:t>by</a:t>
            </a:r>
            <a:r>
              <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bg1"/>
                </a:solidFill>
                <a:latin typeface="Trebuchet MS" pitchFamily="34" charset="0"/>
                <a:ea typeface="Trebuchet MS" pitchFamily="34" charset="0"/>
                <a:cs typeface="Trebuchet MS" pitchFamily="34" charset="0"/>
                <a:sym typeface="Trebuchet MS" pitchFamily="34" charset="0"/>
              </a:rPr>
              <a:t>the</a:t>
            </a:r>
            <a:r>
              <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rPr>
              <a:t> International </a:t>
            </a:r>
            <a:r>
              <a:rPr lang="es-ES" altLang="en-US" sz="1800" dirty="0" err="1" smtClean="0">
                <a:solidFill>
                  <a:schemeClr val="bg1"/>
                </a:solidFill>
                <a:latin typeface="Trebuchet MS" pitchFamily="34" charset="0"/>
                <a:ea typeface="Trebuchet MS" pitchFamily="34" charset="0"/>
                <a:cs typeface="Trebuchet MS" pitchFamily="34" charset="0"/>
                <a:sym typeface="Trebuchet MS" pitchFamily="34" charset="0"/>
              </a:rPr>
              <a:t>Court</a:t>
            </a:r>
            <a:r>
              <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rPr>
              <a:t> of </a:t>
            </a:r>
            <a:r>
              <a:rPr lang="es-ES" altLang="en-US" sz="1800" dirty="0" err="1" smtClean="0">
                <a:solidFill>
                  <a:schemeClr val="bg1"/>
                </a:solidFill>
                <a:latin typeface="Trebuchet MS" pitchFamily="34" charset="0"/>
                <a:ea typeface="Trebuchet MS" pitchFamily="34" charset="0"/>
                <a:cs typeface="Trebuchet MS" pitchFamily="34" charset="0"/>
                <a:sym typeface="Trebuchet MS" pitchFamily="34" charset="0"/>
              </a:rPr>
              <a:t>Justice</a:t>
            </a:r>
            <a:endPar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endParaRPr>
          </a:p>
          <a:p>
            <a:pPr marL="342900" indent="-342900" eaLnBrk="1">
              <a:spcBef>
                <a:spcPct val="0"/>
              </a:spcBef>
              <a:buFont typeface="Courier New" panose="02070309020205020404" pitchFamily="49" charset="0"/>
              <a:buChar char="o"/>
              <a:defRPr/>
            </a:pPr>
            <a:r>
              <a:rPr lang="es-ES" altLang="en-US" sz="1800" dirty="0" err="1" smtClean="0">
                <a:solidFill>
                  <a:schemeClr val="bg1"/>
                </a:solidFill>
                <a:latin typeface="Trebuchet MS" pitchFamily="34" charset="0"/>
                <a:ea typeface="Trebuchet MS" pitchFamily="34" charset="0"/>
                <a:cs typeface="Trebuchet MS" pitchFamily="34" charset="0"/>
                <a:sym typeface="Trebuchet MS" pitchFamily="34" charset="0"/>
              </a:rPr>
              <a:t>Present</a:t>
            </a:r>
            <a:r>
              <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rPr>
              <a:t> in </a:t>
            </a:r>
            <a:r>
              <a:rPr lang="es-ES" altLang="en-US" sz="1800" dirty="0" err="1" smtClean="0">
                <a:solidFill>
                  <a:schemeClr val="bg1"/>
                </a:solidFill>
                <a:latin typeface="Trebuchet MS" pitchFamily="34" charset="0"/>
                <a:ea typeface="Trebuchet MS" pitchFamily="34" charset="0"/>
                <a:cs typeface="Trebuchet MS" pitchFamily="34" charset="0"/>
                <a:sym typeface="Trebuchet MS" pitchFamily="34" charset="0"/>
              </a:rPr>
              <a:t>many</a:t>
            </a:r>
            <a:r>
              <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rPr>
              <a:t> </a:t>
            </a:r>
            <a:r>
              <a:rPr lang="es-ES" altLang="en-US" sz="1800" dirty="0" err="1" smtClean="0">
                <a:solidFill>
                  <a:schemeClr val="bg1"/>
                </a:solidFill>
                <a:latin typeface="Trebuchet MS" pitchFamily="34" charset="0"/>
                <a:ea typeface="Trebuchet MS" pitchFamily="34" charset="0"/>
                <a:cs typeface="Trebuchet MS" pitchFamily="34" charset="0"/>
                <a:sym typeface="Trebuchet MS" pitchFamily="34" charset="0"/>
              </a:rPr>
              <a:t>MEAs</a:t>
            </a:r>
            <a:endPar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endParaRPr>
          </a:p>
          <a:p>
            <a:pPr eaLnBrk="1">
              <a:spcBef>
                <a:spcPct val="0"/>
              </a:spcBef>
              <a:buFont typeface="Courier New" pitchFamily="49" charset="0"/>
              <a:buChar char="o"/>
              <a:defRPr/>
            </a:pPr>
            <a:endParaRPr lang="es-ES" altLang="en-US" sz="1800" dirty="0" smtClean="0">
              <a:solidFill>
                <a:schemeClr val="bg1"/>
              </a:solidFill>
              <a:latin typeface="Trebuchet MS" pitchFamily="34" charset="0"/>
              <a:ea typeface="Trebuchet MS" pitchFamily="34" charset="0"/>
              <a:cs typeface="Trebuchet MS" pitchFamily="34" charset="0"/>
              <a:sym typeface="Trebuchet MS" pitchFamily="34" charset="0"/>
            </a:endParaRPr>
          </a:p>
        </p:txBody>
      </p:sp>
      <p:cxnSp>
        <p:nvCxnSpPr>
          <p:cNvPr id="3" name="Straight Connector 2"/>
          <p:cNvCxnSpPr/>
          <p:nvPr/>
        </p:nvCxnSpPr>
        <p:spPr>
          <a:xfrm>
            <a:off x="7092280" y="4725144"/>
            <a:ext cx="0" cy="936104"/>
          </a:xfrm>
          <a:prstGeom prst="line">
            <a:avLst/>
          </a:prstGeom>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flipH="1">
            <a:off x="2195736" y="5661248"/>
            <a:ext cx="4896544"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97978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A model for TBAs - substantive</a:t>
            </a:r>
            <a:endParaRPr lang="en-GB" sz="2800" dirty="0">
              <a:solidFill>
                <a:schemeClr val="accent6">
                  <a:lumMod val="75000"/>
                </a:schemeClr>
              </a:solidFill>
            </a:endParaRPr>
          </a:p>
        </p:txBody>
      </p:sp>
      <p:sp>
        <p:nvSpPr>
          <p:cNvPr id="6" name="TextBox 5"/>
          <p:cNvSpPr txBox="1"/>
          <p:nvPr/>
        </p:nvSpPr>
        <p:spPr>
          <a:xfrm>
            <a:off x="457200" y="2276871"/>
            <a:ext cx="4906888" cy="4401205"/>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altLang="en-US" sz="2000" dirty="0">
                <a:latin typeface="Trebuchet MS" pitchFamily="34" charset="0"/>
                <a:sym typeface="Trebuchet MS" pitchFamily="34" charset="0"/>
              </a:rPr>
              <a:t>Equitable and reasonable </a:t>
            </a:r>
            <a:r>
              <a:rPr lang="en-GB" altLang="en-US" sz="2000" dirty="0" smtClean="0">
                <a:latin typeface="Trebuchet MS" pitchFamily="34" charset="0"/>
                <a:sym typeface="Trebuchet MS" pitchFamily="34" charset="0"/>
              </a:rPr>
              <a:t>utilization, </a:t>
            </a:r>
            <a:r>
              <a:rPr lang="en-GB" altLang="en-US" sz="2000" dirty="0">
                <a:latin typeface="Trebuchet MS" pitchFamily="34" charset="0"/>
                <a:sym typeface="Trebuchet MS" pitchFamily="34" charset="0"/>
              </a:rPr>
              <a:t>UNWC Art. </a:t>
            </a:r>
            <a:r>
              <a:rPr lang="en-GB" altLang="en-US" sz="2000" dirty="0" smtClean="0">
                <a:latin typeface="Trebuchet MS" pitchFamily="34" charset="0"/>
                <a:sym typeface="Trebuchet MS" pitchFamily="34" charset="0"/>
              </a:rPr>
              <a:t>5.2</a:t>
            </a:r>
            <a:endParaRPr lang="en-GB" altLang="en-US" sz="2000" dirty="0">
              <a:latin typeface="Trebuchet MS" pitchFamily="34" charset="0"/>
              <a:sym typeface="Trebuchet MS" pitchFamily="34" charset="0"/>
            </a:endParaRPr>
          </a:p>
          <a:p>
            <a:pPr algn="just">
              <a:spcBef>
                <a:spcPct val="0"/>
              </a:spcBef>
              <a:buClr>
                <a:schemeClr val="accent3">
                  <a:lumMod val="50000"/>
                </a:schemeClr>
              </a:buClr>
            </a:pPr>
            <a:endParaRPr lang="en-US" altLang="en-US" sz="2000" dirty="0">
              <a:latin typeface="Trebuchet MS" pitchFamily="34" charset="0"/>
              <a:sym typeface="Trebuchet MS" pitchFamily="34" charset="0"/>
            </a:endParaRPr>
          </a:p>
          <a:p>
            <a:pPr marL="342900" indent="-342900" algn="just">
              <a:spcBef>
                <a:spcPct val="0"/>
              </a:spcBef>
              <a:buClr>
                <a:schemeClr val="accent3">
                  <a:lumMod val="50000"/>
                </a:schemeClr>
              </a:buClr>
              <a:buFont typeface="Courier New" panose="02070309020205020404" pitchFamily="49" charset="0"/>
              <a:buChar char="o"/>
            </a:pPr>
            <a:r>
              <a:rPr lang="en-GB" sz="2000" dirty="0">
                <a:latin typeface="Trebuchet MS" pitchFamily="34" charset="0"/>
                <a:sym typeface="Trebuchet MS" pitchFamily="34" charset="0"/>
              </a:rPr>
              <a:t>Watercourse states shall participate in the use, development and protection of an international watercourse in an </a:t>
            </a:r>
            <a:r>
              <a:rPr lang="en-GB" sz="2000" u="sng" dirty="0">
                <a:latin typeface="Trebuchet MS" pitchFamily="34" charset="0"/>
                <a:sym typeface="Trebuchet MS" pitchFamily="34" charset="0"/>
              </a:rPr>
              <a:t>equitable and reasonable manner.</a:t>
            </a:r>
            <a:r>
              <a:rPr lang="en-GB" sz="2000" dirty="0">
                <a:latin typeface="Trebuchet MS" pitchFamily="34" charset="0"/>
                <a:sym typeface="Trebuchet MS" pitchFamily="34" charset="0"/>
              </a:rPr>
              <a:t> </a:t>
            </a:r>
            <a:endParaRPr lang="en-GB" sz="2000" dirty="0" smtClean="0">
              <a:latin typeface="Trebuchet MS" pitchFamily="34" charset="0"/>
              <a:sym typeface="Trebuchet MS" pitchFamily="34" charset="0"/>
            </a:endParaRPr>
          </a:p>
          <a:p>
            <a:pPr marL="342900" indent="-342900" algn="just">
              <a:spcBef>
                <a:spcPct val="0"/>
              </a:spcBef>
              <a:buClr>
                <a:schemeClr val="accent3">
                  <a:lumMod val="50000"/>
                </a:schemeClr>
              </a:buClr>
              <a:buFont typeface="Courier New" panose="02070309020205020404" pitchFamily="49" charset="0"/>
              <a:buChar char="o"/>
            </a:pPr>
            <a:r>
              <a:rPr lang="en-GB" sz="2000" dirty="0" smtClean="0">
                <a:latin typeface="Trebuchet MS" pitchFamily="34" charset="0"/>
                <a:sym typeface="Trebuchet MS" pitchFamily="34" charset="0"/>
              </a:rPr>
              <a:t>Such </a:t>
            </a:r>
            <a:r>
              <a:rPr lang="en-GB" sz="2000" dirty="0">
                <a:latin typeface="Trebuchet MS" pitchFamily="34" charset="0"/>
                <a:sym typeface="Trebuchet MS" pitchFamily="34" charset="0"/>
              </a:rPr>
              <a:t>participation includes both </a:t>
            </a:r>
            <a:r>
              <a:rPr lang="en-GB" sz="2000" dirty="0" smtClean="0">
                <a:latin typeface="Trebuchet MS" pitchFamily="34" charset="0"/>
                <a:sym typeface="Trebuchet MS" pitchFamily="34" charset="0"/>
              </a:rPr>
              <a:t>(1) </a:t>
            </a:r>
            <a:r>
              <a:rPr lang="en-GB" sz="2000" b="1" u="sng" dirty="0" smtClean="0">
                <a:latin typeface="Trebuchet MS" pitchFamily="34" charset="0"/>
                <a:sym typeface="Trebuchet MS" pitchFamily="34" charset="0"/>
              </a:rPr>
              <a:t>the</a:t>
            </a:r>
            <a:r>
              <a:rPr lang="en-GB" sz="2000" b="1" u="sng" dirty="0">
                <a:latin typeface="Trebuchet MS" pitchFamily="34" charset="0"/>
                <a:sym typeface="Trebuchet MS" pitchFamily="34" charset="0"/>
              </a:rPr>
              <a:t> right </a:t>
            </a:r>
            <a:r>
              <a:rPr lang="en-GB" sz="2000" u="sng" dirty="0">
                <a:latin typeface="Trebuchet MS" pitchFamily="34" charset="0"/>
                <a:sym typeface="Trebuchet MS" pitchFamily="34" charset="0"/>
              </a:rPr>
              <a:t>to utilise the watercourse</a:t>
            </a:r>
            <a:r>
              <a:rPr lang="en-GB" sz="2000" dirty="0">
                <a:latin typeface="Trebuchet MS" pitchFamily="34" charset="0"/>
                <a:sym typeface="Trebuchet MS" pitchFamily="34" charset="0"/>
              </a:rPr>
              <a:t> and </a:t>
            </a:r>
            <a:r>
              <a:rPr lang="en-GB" sz="2000" dirty="0" smtClean="0">
                <a:latin typeface="Trebuchet MS" pitchFamily="34" charset="0"/>
                <a:sym typeface="Trebuchet MS" pitchFamily="34" charset="0"/>
              </a:rPr>
              <a:t>(2) </a:t>
            </a:r>
            <a:r>
              <a:rPr lang="en-GB" sz="2000" b="1" u="sng" dirty="0" smtClean="0">
                <a:latin typeface="Trebuchet MS" pitchFamily="34" charset="0"/>
                <a:sym typeface="Trebuchet MS" pitchFamily="34" charset="0"/>
              </a:rPr>
              <a:t>the </a:t>
            </a:r>
            <a:r>
              <a:rPr lang="en-GB" sz="2000" b="1" u="sng" dirty="0">
                <a:latin typeface="Trebuchet MS" pitchFamily="34" charset="0"/>
                <a:sym typeface="Trebuchet MS" pitchFamily="34" charset="0"/>
              </a:rPr>
              <a:t>duty </a:t>
            </a:r>
            <a:r>
              <a:rPr lang="en-GB" sz="2000" u="sng" dirty="0">
                <a:latin typeface="Trebuchet MS" pitchFamily="34" charset="0"/>
                <a:sym typeface="Trebuchet MS" pitchFamily="34" charset="0"/>
              </a:rPr>
              <a:t>to cooperate in the protection </a:t>
            </a:r>
            <a:r>
              <a:rPr lang="en-GB" sz="2000" dirty="0">
                <a:latin typeface="Trebuchet MS" pitchFamily="34" charset="0"/>
                <a:sym typeface="Trebuchet MS" pitchFamily="34" charset="0"/>
              </a:rPr>
              <a:t>and development thereof, as provided in the present Convention.</a:t>
            </a:r>
          </a:p>
        </p:txBody>
      </p:sp>
      <p:sp>
        <p:nvSpPr>
          <p:cNvPr id="2" name="TextBox 1"/>
          <p:cNvSpPr txBox="1"/>
          <p:nvPr/>
        </p:nvSpPr>
        <p:spPr>
          <a:xfrm>
            <a:off x="6156176" y="2564904"/>
            <a:ext cx="2664296" cy="646331"/>
          </a:xfrm>
          <a:prstGeom prst="rect">
            <a:avLst/>
          </a:prstGeom>
          <a:noFill/>
          <a:ln>
            <a:solidFill>
              <a:schemeClr val="accent6">
                <a:lumMod val="75000"/>
              </a:schemeClr>
            </a:solidFill>
          </a:ln>
        </p:spPr>
        <p:txBody>
          <a:bodyPr wrap="square" rtlCol="0">
            <a:spAutoFit/>
          </a:bodyPr>
          <a:lstStyle/>
          <a:p>
            <a:r>
              <a:rPr lang="en-GB" dirty="0" smtClean="0">
                <a:latin typeface="Trebuchet MS" panose="020B0603020202020204" pitchFamily="34" charset="0"/>
              </a:rPr>
              <a:t>What does equitable and reasonable mean?</a:t>
            </a:r>
            <a:endParaRPr lang="en-GB" dirty="0">
              <a:latin typeface="Trebuchet MS" panose="020B0603020202020204" pitchFamily="34" charset="0"/>
            </a:endParaRPr>
          </a:p>
        </p:txBody>
      </p:sp>
      <p:pic>
        <p:nvPicPr>
          <p:cNvPr id="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433777"/>
            <a:ext cx="1367541" cy="2389175"/>
          </a:xfrm>
          <a:prstGeom prst="rect">
            <a:avLst/>
          </a:prstGeom>
          <a:solidFill>
            <a:schemeClr val="accent3"/>
          </a:solidFill>
          <a:ln>
            <a:noFill/>
          </a:ln>
          <a:extLst/>
        </p:spPr>
      </p:pic>
    </p:spTree>
    <p:extLst>
      <p:ext uri="{BB962C8B-B14F-4D97-AF65-F5344CB8AC3E}">
        <p14:creationId xmlns:p14="http://schemas.microsoft.com/office/powerpoint/2010/main" val="3424972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A model for TBAs - substantive</a:t>
            </a:r>
            <a:endParaRPr lang="en-GB" sz="2800" dirty="0">
              <a:solidFill>
                <a:schemeClr val="accent6">
                  <a:lumMod val="75000"/>
                </a:schemeClr>
              </a:solidFill>
            </a:endParaRPr>
          </a:p>
        </p:txBody>
      </p:sp>
      <p:sp>
        <p:nvSpPr>
          <p:cNvPr id="6" name="TextBox 5"/>
          <p:cNvSpPr txBox="1"/>
          <p:nvPr/>
        </p:nvSpPr>
        <p:spPr>
          <a:xfrm>
            <a:off x="457200" y="2276871"/>
            <a:ext cx="4906888" cy="400110"/>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altLang="en-US" sz="2000" dirty="0">
                <a:latin typeface="Trebuchet MS" pitchFamily="34" charset="0"/>
                <a:sym typeface="Trebuchet MS" pitchFamily="34" charset="0"/>
              </a:rPr>
              <a:t>Equitable and reasonable </a:t>
            </a:r>
            <a:r>
              <a:rPr lang="en-GB" altLang="en-US" sz="2000" dirty="0" smtClean="0">
                <a:latin typeface="Trebuchet MS" pitchFamily="34" charset="0"/>
                <a:sym typeface="Trebuchet MS" pitchFamily="34" charset="0"/>
              </a:rPr>
              <a:t>utilization</a:t>
            </a:r>
            <a:endParaRPr lang="en-US" altLang="en-US" sz="2000" dirty="0">
              <a:latin typeface="Trebuchet MS" pitchFamily="34" charset="0"/>
              <a:sym typeface="Trebuchet MS" pitchFamily="34" charset="0"/>
            </a:endParaRPr>
          </a:p>
        </p:txBody>
      </p:sp>
      <p:sp>
        <p:nvSpPr>
          <p:cNvPr id="2" name="TextBox 1"/>
          <p:cNvSpPr txBox="1"/>
          <p:nvPr/>
        </p:nvSpPr>
        <p:spPr>
          <a:xfrm>
            <a:off x="2442592" y="3429000"/>
            <a:ext cx="2664296" cy="2308324"/>
          </a:xfrm>
          <a:prstGeom prst="rect">
            <a:avLst/>
          </a:prstGeom>
          <a:noFill/>
          <a:ln>
            <a:solidFill>
              <a:schemeClr val="accent6">
                <a:lumMod val="75000"/>
              </a:schemeClr>
            </a:solidFill>
          </a:ln>
        </p:spPr>
        <p:txBody>
          <a:bodyPr wrap="square" rtlCol="0">
            <a:spAutoFit/>
          </a:bodyPr>
          <a:lstStyle/>
          <a:p>
            <a:r>
              <a:rPr lang="en-US" b="1" dirty="0">
                <a:latin typeface="Trebuchet MS" panose="020B0603020202020204" pitchFamily="34" charset="0"/>
              </a:rPr>
              <a:t>Should the “</a:t>
            </a:r>
            <a:r>
              <a:rPr lang="en-US" b="1" dirty="0" err="1">
                <a:latin typeface="Trebuchet MS" panose="020B0603020202020204" pitchFamily="34" charset="0"/>
              </a:rPr>
              <a:t>utilisation</a:t>
            </a:r>
            <a:r>
              <a:rPr lang="en-US" b="1" dirty="0">
                <a:latin typeface="Trebuchet MS" panose="020B0603020202020204" pitchFamily="34" charset="0"/>
              </a:rPr>
              <a:t>” of transboundary aquifers take into account some particular “</a:t>
            </a:r>
            <a:r>
              <a:rPr lang="en-US" b="1" dirty="0" err="1" smtClean="0">
                <a:latin typeface="Trebuchet MS" panose="020B0603020202020204" pitchFamily="34" charset="0"/>
              </a:rPr>
              <a:t>hydroegological</a:t>
            </a:r>
            <a:r>
              <a:rPr lang="en-US" b="1" dirty="0" smtClean="0">
                <a:latin typeface="Trebuchet MS" panose="020B0603020202020204" pitchFamily="34" charset="0"/>
              </a:rPr>
              <a:t>” </a:t>
            </a:r>
            <a:r>
              <a:rPr lang="en-US" b="1" dirty="0">
                <a:latin typeface="Trebuchet MS" panose="020B0603020202020204" pitchFamily="34" charset="0"/>
              </a:rPr>
              <a:t>aspects of the aquifer?</a:t>
            </a:r>
            <a:endParaRPr lang="en-GB" dirty="0">
              <a:latin typeface="Trebuchet MS" panose="020B0603020202020204" pitchFamily="34" charset="0"/>
            </a:endParaRPr>
          </a:p>
        </p:txBody>
      </p:sp>
      <p:pic>
        <p:nvPicPr>
          <p:cNvPr id="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78640"/>
            <a:ext cx="1367541" cy="2389175"/>
          </a:xfrm>
          <a:prstGeom prst="rect">
            <a:avLst/>
          </a:prstGeom>
          <a:solidFill>
            <a:schemeClr val="accent3"/>
          </a:solidFill>
          <a:ln>
            <a:noFill/>
          </a:ln>
          <a:extLst/>
        </p:spPr>
      </p:pic>
      <p:graphicFrame>
        <p:nvGraphicFramePr>
          <p:cNvPr id="10" name="Table 9"/>
          <p:cNvGraphicFramePr>
            <a:graphicFrameLocks noGrp="1"/>
          </p:cNvGraphicFramePr>
          <p:nvPr>
            <p:extLst>
              <p:ext uri="{D42A27DB-BD31-4B8C-83A1-F6EECF244321}">
                <p14:modId xmlns:p14="http://schemas.microsoft.com/office/powerpoint/2010/main" val="3439535539"/>
              </p:ext>
            </p:extLst>
          </p:nvPr>
        </p:nvGraphicFramePr>
        <p:xfrm>
          <a:off x="5508104" y="3429000"/>
          <a:ext cx="3240360" cy="1188720"/>
        </p:xfrm>
        <a:graphic>
          <a:graphicData uri="http://schemas.openxmlformats.org/drawingml/2006/table">
            <a:tbl>
              <a:tblPr firstRow="1" bandRow="1">
                <a:tableStyleId>{C083E6E3-FA7D-4D7B-A595-EF9225AFEA82}</a:tableStyleId>
              </a:tblPr>
              <a:tblGrid>
                <a:gridCol w="3240360"/>
              </a:tblGrid>
              <a:tr h="370840">
                <a:tc>
                  <a:txBody>
                    <a:bodyPr/>
                    <a:lstStyle/>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dirty="0" smtClean="0">
                          <a:latin typeface="Trebuchet MS" panose="020B0603020202020204" pitchFamily="34" charset="0"/>
                        </a:rPr>
                        <a:t>Recharge and discharge zones</a:t>
                      </a: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dirty="0" smtClean="0">
                          <a:latin typeface="Trebuchet MS" panose="020B0603020202020204" pitchFamily="34" charset="0"/>
                        </a:rPr>
                        <a:t>Geological formation</a:t>
                      </a: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Courier New"/>
                        <a:buChar char="o"/>
                        <a:tabLst/>
                        <a:defRPr/>
                      </a:pPr>
                      <a:r>
                        <a:rPr lang="en-US" dirty="0" smtClean="0">
                          <a:latin typeface="Trebuchet MS" panose="020B0603020202020204" pitchFamily="34" charset="0"/>
                        </a:rPr>
                        <a:t>Precautionary approach</a:t>
                      </a:r>
                    </a:p>
                  </a:txBody>
                  <a:tcPr/>
                </a:tc>
              </a:tr>
            </a:tbl>
          </a:graphicData>
        </a:graphic>
      </p:graphicFrame>
    </p:spTree>
    <p:extLst>
      <p:ext uri="{BB962C8B-B14F-4D97-AF65-F5344CB8AC3E}">
        <p14:creationId xmlns:p14="http://schemas.microsoft.com/office/powerpoint/2010/main" val="2809913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A model for TBAs - substantive</a:t>
            </a:r>
            <a:endParaRPr lang="en-GB" sz="2800" dirty="0">
              <a:solidFill>
                <a:schemeClr val="accent6">
                  <a:lumMod val="75000"/>
                </a:schemeClr>
              </a:solidFill>
            </a:endParaRPr>
          </a:p>
        </p:txBody>
      </p:sp>
      <p:sp>
        <p:nvSpPr>
          <p:cNvPr id="6" name="TextBox 5"/>
          <p:cNvSpPr txBox="1"/>
          <p:nvPr/>
        </p:nvSpPr>
        <p:spPr>
          <a:xfrm>
            <a:off x="457200" y="2276871"/>
            <a:ext cx="4906888" cy="400110"/>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altLang="en-US" sz="2000" dirty="0">
                <a:latin typeface="Trebuchet MS" pitchFamily="34" charset="0"/>
                <a:sym typeface="Trebuchet MS" pitchFamily="34" charset="0"/>
              </a:rPr>
              <a:t>Equitable and reasonable </a:t>
            </a:r>
            <a:r>
              <a:rPr lang="en-GB" altLang="en-US" sz="2000" dirty="0" smtClean="0">
                <a:latin typeface="Trebuchet MS" pitchFamily="34" charset="0"/>
                <a:sym typeface="Trebuchet MS" pitchFamily="34" charset="0"/>
              </a:rPr>
              <a:t>utilization</a:t>
            </a:r>
            <a:endParaRPr lang="en-US" altLang="en-US" sz="2000" dirty="0">
              <a:latin typeface="Trebuchet MS" pitchFamily="34" charset="0"/>
              <a:sym typeface="Trebuchet MS" pitchFamily="34" charset="0"/>
            </a:endParaRPr>
          </a:p>
        </p:txBody>
      </p:sp>
      <p:sp>
        <p:nvSpPr>
          <p:cNvPr id="2" name="TextBox 1"/>
          <p:cNvSpPr txBox="1"/>
          <p:nvPr/>
        </p:nvSpPr>
        <p:spPr>
          <a:xfrm>
            <a:off x="2442592" y="3429000"/>
            <a:ext cx="2664296" cy="2308324"/>
          </a:xfrm>
          <a:prstGeom prst="rect">
            <a:avLst/>
          </a:prstGeom>
          <a:noFill/>
          <a:ln>
            <a:solidFill>
              <a:schemeClr val="accent6">
                <a:lumMod val="75000"/>
              </a:schemeClr>
            </a:solidFill>
          </a:ln>
        </p:spPr>
        <p:txBody>
          <a:bodyPr wrap="square" rtlCol="0">
            <a:spAutoFit/>
          </a:bodyPr>
          <a:lstStyle/>
          <a:p>
            <a:r>
              <a:rPr lang="en-US" b="1" dirty="0">
                <a:latin typeface="Trebuchet MS" panose="020B0603020202020204" pitchFamily="34" charset="0"/>
              </a:rPr>
              <a:t>Should the “</a:t>
            </a:r>
            <a:r>
              <a:rPr lang="en-US" b="1" dirty="0" err="1">
                <a:latin typeface="Trebuchet MS" panose="020B0603020202020204" pitchFamily="34" charset="0"/>
              </a:rPr>
              <a:t>utilisation</a:t>
            </a:r>
            <a:r>
              <a:rPr lang="en-US" b="1" dirty="0">
                <a:latin typeface="Trebuchet MS" panose="020B0603020202020204" pitchFamily="34" charset="0"/>
              </a:rPr>
              <a:t>” of transboundary aquifers take into account some particular </a:t>
            </a:r>
            <a:r>
              <a:rPr lang="en-US" b="1" dirty="0" smtClean="0">
                <a:latin typeface="Trebuchet MS" panose="020B0603020202020204" pitchFamily="34" charset="0"/>
              </a:rPr>
              <a:t>“socio-economic” aspects </a:t>
            </a:r>
            <a:r>
              <a:rPr lang="en-US" b="1" dirty="0">
                <a:latin typeface="Trebuchet MS" panose="020B0603020202020204" pitchFamily="34" charset="0"/>
              </a:rPr>
              <a:t>of the aquifer?</a:t>
            </a:r>
            <a:endParaRPr lang="en-GB" dirty="0">
              <a:latin typeface="Trebuchet MS" panose="020B0603020202020204" pitchFamily="34" charset="0"/>
            </a:endParaRPr>
          </a:p>
        </p:txBody>
      </p:sp>
      <p:pic>
        <p:nvPicPr>
          <p:cNvPr id="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78640"/>
            <a:ext cx="1367541" cy="2389175"/>
          </a:xfrm>
          <a:prstGeom prst="rect">
            <a:avLst/>
          </a:prstGeom>
          <a:solidFill>
            <a:schemeClr val="accent3"/>
          </a:solidFill>
          <a:ln>
            <a:noFill/>
          </a:ln>
          <a:extLst/>
        </p:spPr>
      </p:pic>
      <p:graphicFrame>
        <p:nvGraphicFramePr>
          <p:cNvPr id="10" name="Table 9"/>
          <p:cNvGraphicFramePr>
            <a:graphicFrameLocks noGrp="1"/>
          </p:cNvGraphicFramePr>
          <p:nvPr>
            <p:extLst>
              <p:ext uri="{D42A27DB-BD31-4B8C-83A1-F6EECF244321}">
                <p14:modId xmlns:p14="http://schemas.microsoft.com/office/powerpoint/2010/main" val="3239705236"/>
              </p:ext>
            </p:extLst>
          </p:nvPr>
        </p:nvGraphicFramePr>
        <p:xfrm>
          <a:off x="5508104" y="3429000"/>
          <a:ext cx="3240360" cy="1463040"/>
        </p:xfrm>
        <a:graphic>
          <a:graphicData uri="http://schemas.openxmlformats.org/drawingml/2006/table">
            <a:tbl>
              <a:tblPr firstRow="1" bandRow="1">
                <a:tableStyleId>{C083E6E3-FA7D-4D7B-A595-EF9225AFEA82}</a:tableStyleId>
              </a:tblPr>
              <a:tblGrid>
                <a:gridCol w="3240360"/>
              </a:tblGrid>
              <a:tr h="370840">
                <a:tc>
                  <a:txBody>
                    <a:bodyPr/>
                    <a:lstStyle/>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dirty="0" smtClean="0">
                          <a:latin typeface="Trebuchet MS" panose="020B0603020202020204" pitchFamily="34" charset="0"/>
                        </a:rPr>
                        <a:t>Groundwater</a:t>
                      </a:r>
                      <a:r>
                        <a:rPr lang="en-US" baseline="0" dirty="0" smtClean="0">
                          <a:latin typeface="Trebuchet MS" panose="020B0603020202020204" pitchFamily="34" charset="0"/>
                        </a:rPr>
                        <a:t> dependent ecosystem services</a:t>
                      </a: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baseline="0" dirty="0" smtClean="0">
                          <a:latin typeface="Trebuchet MS" panose="020B0603020202020204" pitchFamily="34" charset="0"/>
                        </a:rPr>
                        <a:t>Economic activities</a:t>
                      </a: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baseline="0" dirty="0" smtClean="0">
                          <a:latin typeface="Trebuchet MS" panose="020B0603020202020204" pitchFamily="34" charset="0"/>
                        </a:rPr>
                        <a:t>Climate change</a:t>
                      </a: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baseline="0" dirty="0" err="1" smtClean="0">
                          <a:latin typeface="Trebuchet MS" panose="020B0603020202020204" pitchFamily="34" charset="0"/>
                        </a:rPr>
                        <a:t>Etc</a:t>
                      </a:r>
                      <a:r>
                        <a:rPr lang="en-US" baseline="0" dirty="0" smtClean="0">
                          <a:latin typeface="Trebuchet MS" panose="020B0603020202020204" pitchFamily="34" charset="0"/>
                        </a:rPr>
                        <a:t>…</a:t>
                      </a:r>
                      <a:endParaRPr lang="en-US" dirty="0" smtClean="0">
                        <a:latin typeface="Trebuchet MS" panose="020B0603020202020204" pitchFamily="34" charset="0"/>
                      </a:endParaRPr>
                    </a:p>
                  </a:txBody>
                  <a:tcPr/>
                </a:tc>
              </a:tr>
            </a:tbl>
          </a:graphicData>
        </a:graphic>
      </p:graphicFrame>
    </p:spTree>
    <p:extLst>
      <p:ext uri="{BB962C8B-B14F-4D97-AF65-F5344CB8AC3E}">
        <p14:creationId xmlns:p14="http://schemas.microsoft.com/office/powerpoint/2010/main" val="1107462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A model for TBAs - substantive</a:t>
            </a:r>
            <a:endParaRPr lang="en-GB" sz="2800" dirty="0">
              <a:solidFill>
                <a:schemeClr val="accent6">
                  <a:lumMod val="75000"/>
                </a:schemeClr>
              </a:solidFill>
            </a:endParaRPr>
          </a:p>
        </p:txBody>
      </p:sp>
      <p:sp>
        <p:nvSpPr>
          <p:cNvPr id="6" name="TextBox 5"/>
          <p:cNvSpPr txBox="1"/>
          <p:nvPr/>
        </p:nvSpPr>
        <p:spPr>
          <a:xfrm>
            <a:off x="457200" y="1844824"/>
            <a:ext cx="8147248" cy="4278094"/>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altLang="en-US" sz="1600" b="1" dirty="0">
                <a:latin typeface="Trebuchet MS" pitchFamily="34" charset="0"/>
                <a:sym typeface="Trebuchet MS" pitchFamily="34" charset="0"/>
              </a:rPr>
              <a:t>Equitable and reasonable </a:t>
            </a:r>
            <a:r>
              <a:rPr lang="en-GB" altLang="en-US" sz="1600" b="1" dirty="0" smtClean="0">
                <a:latin typeface="Trebuchet MS" pitchFamily="34" charset="0"/>
                <a:sym typeface="Trebuchet MS" pitchFamily="34" charset="0"/>
              </a:rPr>
              <a:t>utilization, </a:t>
            </a:r>
            <a:r>
              <a:rPr lang="en-GB" altLang="en-US" sz="1600" b="1" dirty="0">
                <a:latin typeface="Trebuchet MS" pitchFamily="34" charset="0"/>
                <a:sym typeface="Trebuchet MS" pitchFamily="34" charset="0"/>
              </a:rPr>
              <a:t>UNWC Art. </a:t>
            </a:r>
            <a:r>
              <a:rPr lang="en-GB" altLang="en-US" sz="1600" b="1" dirty="0" smtClean="0">
                <a:latin typeface="Trebuchet MS" pitchFamily="34" charset="0"/>
                <a:sym typeface="Trebuchet MS" pitchFamily="34" charset="0"/>
              </a:rPr>
              <a:t>6 (SADC, art. 3.8a, ORASECOM, art. 7.2, ZAMCOM, art. 13.3)</a:t>
            </a:r>
            <a:endParaRPr lang="en-GB" altLang="en-US" sz="1600" b="1" dirty="0">
              <a:latin typeface="Trebuchet MS" pitchFamily="34" charset="0"/>
              <a:sym typeface="Trebuchet MS" pitchFamily="34" charset="0"/>
            </a:endParaRPr>
          </a:p>
          <a:p>
            <a:pPr algn="just">
              <a:spcBef>
                <a:spcPct val="0"/>
              </a:spcBef>
              <a:buClr>
                <a:schemeClr val="accent3">
                  <a:lumMod val="50000"/>
                </a:schemeClr>
              </a:buClr>
            </a:pPr>
            <a:endParaRPr lang="en-US" altLang="en-US" sz="1600" b="1" dirty="0">
              <a:latin typeface="Trebuchet MS" pitchFamily="34" charset="0"/>
              <a:sym typeface="Trebuchet MS" pitchFamily="34" charset="0"/>
            </a:endParaRPr>
          </a:p>
          <a:p>
            <a:pPr marL="342900" indent="-342900">
              <a:buAutoNum type="arabicPeriod"/>
            </a:pPr>
            <a:r>
              <a:rPr lang="en-US" sz="1600" b="1" dirty="0" err="1">
                <a:latin typeface="Trebuchet MS" panose="020B0603020202020204" pitchFamily="34" charset="0"/>
              </a:rPr>
              <a:t>Utilisation</a:t>
            </a:r>
            <a:r>
              <a:rPr lang="en-US" sz="1600" b="1" dirty="0">
                <a:latin typeface="Trebuchet MS" panose="020B0603020202020204" pitchFamily="34" charset="0"/>
              </a:rPr>
              <a:t> of an international watercourse in an equitable and reasonable manner within the meaning of Article 5 requires taking into account all relevant factors and circumstances, including:  </a:t>
            </a:r>
          </a:p>
          <a:p>
            <a:pPr marL="342900" indent="-342900">
              <a:buAutoNum type="alphaLcParenBoth"/>
            </a:pPr>
            <a:r>
              <a:rPr lang="en-US" sz="1600" b="1" dirty="0">
                <a:latin typeface="Trebuchet MS" panose="020B0603020202020204" pitchFamily="34" charset="0"/>
              </a:rPr>
              <a:t>Geographic, hydrographic, hydrological, climatic, ecological and other factors of a natural character;</a:t>
            </a:r>
          </a:p>
          <a:p>
            <a:pPr marL="342900" indent="-342900">
              <a:buAutoNum type="alphaLcParenBoth"/>
            </a:pPr>
            <a:r>
              <a:rPr lang="en-US" sz="1600" b="1" dirty="0">
                <a:latin typeface="Trebuchet MS" panose="020B0603020202020204" pitchFamily="34" charset="0"/>
              </a:rPr>
              <a:t>The social and economic needs of the watercourse states concerned;</a:t>
            </a:r>
          </a:p>
          <a:p>
            <a:pPr marL="342900" indent="-342900">
              <a:buAutoNum type="alphaLcParenBoth"/>
            </a:pPr>
            <a:r>
              <a:rPr lang="en-US" sz="1600" b="1" dirty="0">
                <a:latin typeface="Trebuchet MS" panose="020B0603020202020204" pitchFamily="34" charset="0"/>
              </a:rPr>
              <a:t>The population dependent on the watercourse in each watercourse state;</a:t>
            </a:r>
          </a:p>
          <a:p>
            <a:pPr marL="342900" indent="-342900">
              <a:buAutoNum type="alphaLcParenBoth"/>
            </a:pPr>
            <a:r>
              <a:rPr lang="en-US" sz="1600" b="1" dirty="0">
                <a:latin typeface="Trebuchet MS" panose="020B0603020202020204" pitchFamily="34" charset="0"/>
              </a:rPr>
              <a:t>The effects of the use or uses of the watercourses in one watercourse State on other watercourse states;</a:t>
            </a:r>
          </a:p>
          <a:p>
            <a:pPr marL="342900" indent="-342900">
              <a:buAutoNum type="alphaLcParenBoth"/>
            </a:pPr>
            <a:r>
              <a:rPr lang="en-US" sz="1600" b="1" dirty="0">
                <a:latin typeface="Trebuchet MS" panose="020B0603020202020204" pitchFamily="34" charset="0"/>
              </a:rPr>
              <a:t>Existing and potential uses of the watercourse;</a:t>
            </a:r>
          </a:p>
          <a:p>
            <a:pPr marL="342900" indent="-342900">
              <a:buAutoNum type="alphaLcParenBoth"/>
            </a:pPr>
            <a:r>
              <a:rPr lang="en-US" sz="1600" b="1" dirty="0">
                <a:latin typeface="Trebuchet MS" panose="020B0603020202020204" pitchFamily="34" charset="0"/>
              </a:rPr>
              <a:t>Conservation, protection, development and economy of use of the water resources of the watercourse and the costs of measures taken to that effect;</a:t>
            </a:r>
          </a:p>
          <a:p>
            <a:pPr marL="342900" indent="-342900">
              <a:buAutoNum type="alphaLcParenBoth"/>
            </a:pPr>
            <a:r>
              <a:rPr lang="en-US" sz="1600" b="1" dirty="0">
                <a:latin typeface="Trebuchet MS" panose="020B0603020202020204" pitchFamily="34" charset="0"/>
              </a:rPr>
              <a:t>The availability of alternatives, of comparable value, to a particular planned or existing use</a:t>
            </a:r>
            <a:r>
              <a:rPr lang="en-US" sz="1600" b="1" dirty="0" smtClean="0">
                <a:latin typeface="Trebuchet MS" panose="020B0603020202020204" pitchFamily="34" charset="0"/>
              </a:rPr>
              <a:t>.</a:t>
            </a:r>
            <a:endParaRPr lang="en-GB" sz="1600" b="1" dirty="0">
              <a:latin typeface="Trebuchet MS" panose="020B0603020202020204" pitchFamily="34" charset="0"/>
            </a:endParaRPr>
          </a:p>
        </p:txBody>
      </p:sp>
    </p:spTree>
    <p:extLst>
      <p:ext uri="{BB962C8B-B14F-4D97-AF65-F5344CB8AC3E}">
        <p14:creationId xmlns:p14="http://schemas.microsoft.com/office/powerpoint/2010/main" val="1228688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715000" y="5805264"/>
            <a:ext cx="3429000" cy="923193"/>
          </a:xfrm>
          <a:prstGeom prst="rect">
            <a:avLst/>
          </a:prstGeom>
        </p:spPr>
      </p:pic>
      <p:sp>
        <p:nvSpPr>
          <p:cNvPr id="7" name="AutoShape 6"/>
          <p:cNvSpPr>
            <a:spLocks noGrp="1"/>
          </p:cNvSpPr>
          <p:nvPr>
            <p:ph type="ctrTitle"/>
          </p:nvPr>
        </p:nvSpPr>
        <p:spPr bwMode="auto">
          <a:xfrm>
            <a:off x="467544" y="3284984"/>
            <a:ext cx="8208912" cy="7200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algn="just"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To clarify the emerging international law applicable to transboundary aquifers and its potential “practical” role in the context of bilateral/regional TBA management</a:t>
            </a: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To discuss its relationship with international law applicable to </a:t>
            </a:r>
            <a:r>
              <a:rPr lang="en-US" altLang="en-US" sz="2500" dirty="0" err="1" smtClean="0">
                <a:solidFill>
                  <a:schemeClr val="tx1"/>
                </a:solidFill>
                <a:latin typeface="Trebuchet MS" pitchFamily="34" charset="0"/>
                <a:sym typeface="Trebuchet MS" pitchFamily="34" charset="0"/>
              </a:rPr>
              <a:t>transbounary</a:t>
            </a:r>
            <a:r>
              <a:rPr lang="en-US" altLang="en-US" sz="2500" dirty="0" smtClean="0">
                <a:solidFill>
                  <a:schemeClr val="tx1"/>
                </a:solidFill>
                <a:latin typeface="Trebuchet MS" pitchFamily="34" charset="0"/>
                <a:sym typeface="Trebuchet MS" pitchFamily="34" charset="0"/>
              </a:rPr>
              <a:t> surface water</a:t>
            </a: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To present some aspects of the few bilateral and regional agreements and arrangements dealing with the management of transboundary aquifers</a:t>
            </a:r>
            <a:endParaRPr lang="en-US" altLang="en-US" dirty="0">
              <a:solidFill>
                <a:schemeClr val="tx1"/>
              </a:solidFill>
            </a:endParaRPr>
          </a:p>
        </p:txBody>
      </p:sp>
      <p:sp>
        <p:nvSpPr>
          <p:cNvPr id="8" name="Title 2"/>
          <p:cNvSpPr txBox="1">
            <a:spLocks/>
          </p:cNvSpPr>
          <p:nvPr/>
        </p:nvSpPr>
        <p:spPr>
          <a:xfrm>
            <a:off x="457200" y="476672"/>
            <a:ext cx="490688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dirty="0" smtClean="0">
                <a:solidFill>
                  <a:schemeClr val="accent6">
                    <a:lumMod val="75000"/>
                  </a:schemeClr>
                </a:solidFill>
              </a:rPr>
              <a:t>Objectives</a:t>
            </a:r>
            <a:endParaRPr lang="en-GB" b="1" dirty="0">
              <a:solidFill>
                <a:schemeClr val="accent6">
                  <a:lumMod val="75000"/>
                </a:schemeClr>
              </a:solidFill>
            </a:endParaRPr>
          </a:p>
        </p:txBody>
      </p:sp>
    </p:spTree>
    <p:extLst>
      <p:ext uri="{BB962C8B-B14F-4D97-AF65-F5344CB8AC3E}">
        <p14:creationId xmlns:p14="http://schemas.microsoft.com/office/powerpoint/2010/main" val="3706077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A model for TBAs - substantive</a:t>
            </a:r>
            <a:endParaRPr lang="en-GB" sz="2800" dirty="0">
              <a:solidFill>
                <a:schemeClr val="accent6">
                  <a:lumMod val="75000"/>
                </a:schemeClr>
              </a:solidFill>
            </a:endParaRPr>
          </a:p>
        </p:txBody>
      </p:sp>
      <p:sp>
        <p:nvSpPr>
          <p:cNvPr id="6" name="TextBox 5"/>
          <p:cNvSpPr txBox="1"/>
          <p:nvPr/>
        </p:nvSpPr>
        <p:spPr>
          <a:xfrm>
            <a:off x="5292080" y="1700808"/>
            <a:ext cx="3641576" cy="4031873"/>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altLang="en-US" sz="1600" b="1" dirty="0">
                <a:latin typeface="Trebuchet MS" pitchFamily="34" charset="0"/>
                <a:sym typeface="Trebuchet MS" pitchFamily="34" charset="0"/>
              </a:rPr>
              <a:t>Equitable and reasonable </a:t>
            </a:r>
            <a:r>
              <a:rPr lang="en-GB" altLang="en-US" sz="1600" b="1" dirty="0" smtClean="0">
                <a:latin typeface="Trebuchet MS" pitchFamily="34" charset="0"/>
                <a:sym typeface="Trebuchet MS" pitchFamily="34" charset="0"/>
              </a:rPr>
              <a:t>utilization, </a:t>
            </a:r>
            <a:r>
              <a:rPr lang="en-GB" altLang="en-US" sz="1600" b="1" dirty="0">
                <a:latin typeface="Trebuchet MS" pitchFamily="34" charset="0"/>
                <a:sym typeface="Trebuchet MS" pitchFamily="34" charset="0"/>
              </a:rPr>
              <a:t>UNWC Art. </a:t>
            </a:r>
            <a:r>
              <a:rPr lang="en-GB" altLang="en-US" sz="1600" b="1" dirty="0" smtClean="0">
                <a:latin typeface="Trebuchet MS" pitchFamily="34" charset="0"/>
                <a:sym typeface="Trebuchet MS" pitchFamily="34" charset="0"/>
              </a:rPr>
              <a:t>6.3 (SADC, art. 3.8b, ZAMCOM, art. 13.3)</a:t>
            </a:r>
          </a:p>
          <a:p>
            <a:pPr marL="342900" indent="-342900" algn="just">
              <a:spcBef>
                <a:spcPct val="0"/>
              </a:spcBef>
              <a:buClr>
                <a:schemeClr val="accent3">
                  <a:lumMod val="50000"/>
                </a:schemeClr>
              </a:buClr>
              <a:buFont typeface="Wingdings" panose="05000000000000000000" pitchFamily="2" charset="2"/>
              <a:buChar char="§"/>
            </a:pPr>
            <a:endParaRPr lang="en-GB" altLang="en-US" sz="1600" b="1" dirty="0">
              <a:latin typeface="Trebuchet MS" pitchFamily="34" charset="0"/>
              <a:sym typeface="Trebuchet MS" pitchFamily="34" charset="0"/>
            </a:endParaRPr>
          </a:p>
          <a:p>
            <a:pPr marL="342900" indent="-342900" algn="just">
              <a:spcBef>
                <a:spcPct val="0"/>
              </a:spcBef>
              <a:buClr>
                <a:schemeClr val="accent3">
                  <a:lumMod val="50000"/>
                </a:schemeClr>
              </a:buClr>
              <a:buFont typeface="Wingdings" panose="05000000000000000000" pitchFamily="2" charset="2"/>
              <a:buChar char="§"/>
            </a:pPr>
            <a:endParaRPr lang="en-GB" altLang="en-US" sz="1600" b="1" dirty="0" smtClean="0">
              <a:latin typeface="Trebuchet MS" pitchFamily="34" charset="0"/>
              <a:sym typeface="Trebuchet MS" pitchFamily="34" charset="0"/>
            </a:endParaRPr>
          </a:p>
          <a:p>
            <a:pPr marL="342900" indent="-342900" algn="just">
              <a:spcBef>
                <a:spcPct val="0"/>
              </a:spcBef>
              <a:buClr>
                <a:schemeClr val="accent3">
                  <a:lumMod val="50000"/>
                </a:schemeClr>
              </a:buClr>
              <a:buFont typeface="Courier New" panose="02070309020205020404" pitchFamily="49" charset="0"/>
              <a:buChar char="o"/>
            </a:pPr>
            <a:r>
              <a:rPr lang="en-US" sz="1600" b="1" dirty="0">
                <a:latin typeface="Trebuchet MS" panose="020B0603020202020204" pitchFamily="34" charset="0"/>
              </a:rPr>
              <a:t>The weight to be given to each factor is to be determined by its importance in comparison with that of other relevant factors. In determining what is a reasonable and equitable use, </a:t>
            </a:r>
            <a:r>
              <a:rPr lang="en-US" sz="1600" b="1" u="sng" dirty="0">
                <a:latin typeface="Trebuchet MS" panose="020B0603020202020204" pitchFamily="34" charset="0"/>
              </a:rPr>
              <a:t>all relevant factors are to be considered together </a:t>
            </a:r>
            <a:r>
              <a:rPr lang="en-US" sz="1600" b="1" dirty="0">
                <a:latin typeface="Trebuchet MS" panose="020B0603020202020204" pitchFamily="34" charset="0"/>
              </a:rPr>
              <a:t>and a conclusion reached on the basis of the whole</a:t>
            </a:r>
            <a:r>
              <a:rPr lang="en-US" sz="1600" b="1" dirty="0" smtClean="0">
                <a:latin typeface="Trebuchet MS" panose="020B0603020202020204" pitchFamily="34" charset="0"/>
              </a:rPr>
              <a:t>.</a:t>
            </a:r>
            <a:endParaRPr lang="en-US" sz="1600" b="1" dirty="0">
              <a:latin typeface="Trebuchet MS" panose="020B0603020202020204" pitchFamily="34" charset="0"/>
            </a:endParaRPr>
          </a:p>
        </p:txBody>
      </p:sp>
      <p:graphicFrame>
        <p:nvGraphicFramePr>
          <p:cNvPr id="5" name="Diagram 4"/>
          <p:cNvGraphicFramePr/>
          <p:nvPr>
            <p:extLst>
              <p:ext uri="{D42A27DB-BD31-4B8C-83A1-F6EECF244321}">
                <p14:modId xmlns:p14="http://schemas.microsoft.com/office/powerpoint/2010/main" val="1576801750"/>
              </p:ext>
            </p:extLst>
          </p:nvPr>
        </p:nvGraphicFramePr>
        <p:xfrm>
          <a:off x="-828600" y="1700808"/>
          <a:ext cx="7272808"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5204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A model for TBAs - substantive</a:t>
            </a:r>
            <a:endParaRPr lang="en-GB" sz="2800" dirty="0">
              <a:solidFill>
                <a:schemeClr val="accent6">
                  <a:lumMod val="75000"/>
                </a:schemeClr>
              </a:solidFill>
            </a:endParaRPr>
          </a:p>
        </p:txBody>
      </p:sp>
      <p:sp>
        <p:nvSpPr>
          <p:cNvPr id="6" name="TextBox 5"/>
          <p:cNvSpPr txBox="1"/>
          <p:nvPr/>
        </p:nvSpPr>
        <p:spPr>
          <a:xfrm>
            <a:off x="457200" y="1879249"/>
            <a:ext cx="5987008" cy="1754326"/>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altLang="en-US" b="1" dirty="0">
                <a:latin typeface="Trebuchet MS" pitchFamily="34" charset="0"/>
                <a:sym typeface="Trebuchet MS" pitchFamily="34" charset="0"/>
              </a:rPr>
              <a:t>Equitable and reasonable </a:t>
            </a:r>
            <a:r>
              <a:rPr lang="en-GB" altLang="en-US" b="1" dirty="0" smtClean="0">
                <a:latin typeface="Trebuchet MS" pitchFamily="34" charset="0"/>
                <a:sym typeface="Trebuchet MS" pitchFamily="34" charset="0"/>
              </a:rPr>
              <a:t>utilization, </a:t>
            </a:r>
            <a:r>
              <a:rPr lang="en-GB" altLang="en-US" b="1" dirty="0">
                <a:latin typeface="Trebuchet MS" pitchFamily="34" charset="0"/>
                <a:sym typeface="Trebuchet MS" pitchFamily="34" charset="0"/>
              </a:rPr>
              <a:t>UNWC Art. </a:t>
            </a:r>
            <a:r>
              <a:rPr lang="en-GB" altLang="en-US" b="1" dirty="0" smtClean="0">
                <a:latin typeface="Trebuchet MS" pitchFamily="34" charset="0"/>
                <a:sym typeface="Trebuchet MS" pitchFamily="34" charset="0"/>
              </a:rPr>
              <a:t>6</a:t>
            </a:r>
            <a:endParaRPr lang="en-GB" altLang="en-US" b="1" dirty="0">
              <a:latin typeface="Trebuchet MS" pitchFamily="34" charset="0"/>
              <a:sym typeface="Trebuchet MS" pitchFamily="34" charset="0"/>
            </a:endParaRPr>
          </a:p>
          <a:p>
            <a:pPr marL="342900" indent="-342900" algn="just">
              <a:spcBef>
                <a:spcPct val="0"/>
              </a:spcBef>
              <a:buClr>
                <a:schemeClr val="accent3">
                  <a:lumMod val="50000"/>
                </a:schemeClr>
              </a:buClr>
              <a:buFont typeface="Wingdings" panose="05000000000000000000" pitchFamily="2" charset="2"/>
              <a:buChar char="§"/>
            </a:pPr>
            <a:endParaRPr lang="en-GB" altLang="en-US" b="1" dirty="0" smtClean="0">
              <a:latin typeface="Trebuchet MS" pitchFamily="34" charset="0"/>
              <a:sym typeface="Trebuchet MS" pitchFamily="34" charset="0"/>
            </a:endParaRPr>
          </a:p>
          <a:p>
            <a:pPr marL="285750" indent="-285750">
              <a:buFont typeface="Courier New" panose="02070309020205020404" pitchFamily="49" charset="0"/>
              <a:buChar char="o"/>
            </a:pPr>
            <a:r>
              <a:rPr lang="en-US" b="1" dirty="0">
                <a:latin typeface="Trebuchet MS" panose="020B0603020202020204" pitchFamily="34" charset="0"/>
              </a:rPr>
              <a:t>Should the equitable and reasonable utilization of a transboundary aquifer by determined by any further factor? Should </a:t>
            </a:r>
            <a:r>
              <a:rPr lang="en-US" b="1" dirty="0" smtClean="0">
                <a:latin typeface="Trebuchet MS" panose="020B0603020202020204" pitchFamily="34" charset="0"/>
              </a:rPr>
              <a:t>a factor </a:t>
            </a:r>
            <a:r>
              <a:rPr lang="en-US" b="1" dirty="0">
                <a:latin typeface="Trebuchet MS" panose="020B0603020202020204" pitchFamily="34" charset="0"/>
              </a:rPr>
              <a:t>be </a:t>
            </a:r>
            <a:r>
              <a:rPr lang="en-US" b="1" dirty="0" err="1">
                <a:latin typeface="Trebuchet MS" panose="020B0603020202020204" pitchFamily="34" charset="0"/>
              </a:rPr>
              <a:t>prioritised</a:t>
            </a:r>
            <a:r>
              <a:rPr lang="en-US" b="1" dirty="0">
                <a:latin typeface="Trebuchet MS" panose="020B0603020202020204" pitchFamily="34" charset="0"/>
              </a:rPr>
              <a:t> (be more important) under international law?</a:t>
            </a:r>
            <a:endParaRPr lang="en-GB" dirty="0">
              <a:latin typeface="Trebuchet MS" panose="020B0603020202020204" pitchFamily="34" charset="0"/>
            </a:endParaRPr>
          </a:p>
        </p:txBody>
      </p:sp>
      <p:pic>
        <p:nvPicPr>
          <p:cNvPr id="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479532"/>
            <a:ext cx="1367541" cy="2389175"/>
          </a:xfrm>
          <a:prstGeom prst="rect">
            <a:avLst/>
          </a:prstGeom>
          <a:solidFill>
            <a:schemeClr val="accent3"/>
          </a:solidFill>
          <a:ln>
            <a:noFill/>
          </a:ln>
          <a:extLst/>
        </p:spPr>
      </p:pic>
      <p:graphicFrame>
        <p:nvGraphicFramePr>
          <p:cNvPr id="9" name="Table 8"/>
          <p:cNvGraphicFramePr>
            <a:graphicFrameLocks noGrp="1"/>
          </p:cNvGraphicFramePr>
          <p:nvPr>
            <p:extLst>
              <p:ext uri="{D42A27DB-BD31-4B8C-83A1-F6EECF244321}">
                <p14:modId xmlns:p14="http://schemas.microsoft.com/office/powerpoint/2010/main" val="637060040"/>
              </p:ext>
            </p:extLst>
          </p:nvPr>
        </p:nvGraphicFramePr>
        <p:xfrm>
          <a:off x="827584" y="4458817"/>
          <a:ext cx="5112568" cy="640080"/>
        </p:xfrm>
        <a:graphic>
          <a:graphicData uri="http://schemas.openxmlformats.org/drawingml/2006/table">
            <a:tbl>
              <a:tblPr firstRow="1" bandRow="1">
                <a:tableStyleId>{C083E6E3-FA7D-4D7B-A595-EF9225AFEA82}</a:tableStyleId>
              </a:tblPr>
              <a:tblGrid>
                <a:gridCol w="5112568"/>
              </a:tblGrid>
              <a:tr h="370840">
                <a:tc>
                  <a:txBody>
                    <a:bodyPr/>
                    <a:lstStyle/>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dirty="0" smtClean="0">
                          <a:latin typeface="Trebuchet MS" panose="020B0603020202020204" pitchFamily="34" charset="0"/>
                        </a:rPr>
                        <a:t>Vital human needs </a:t>
                      </a:r>
                      <a:r>
                        <a:rPr lang="en-US" dirty="0" err="1" smtClean="0">
                          <a:latin typeface="Trebuchet MS" panose="020B0603020202020204" pitchFamily="34" charset="0"/>
                        </a:rPr>
                        <a:t>vs</a:t>
                      </a:r>
                      <a:r>
                        <a:rPr lang="en-US" dirty="0" smtClean="0">
                          <a:latin typeface="Trebuchet MS" panose="020B0603020202020204" pitchFamily="34" charset="0"/>
                        </a:rPr>
                        <a:t> socio-economic</a:t>
                      </a:r>
                      <a:r>
                        <a:rPr lang="en-US" baseline="0" dirty="0" smtClean="0">
                          <a:latin typeface="Trebuchet MS" panose="020B0603020202020204" pitchFamily="34" charset="0"/>
                        </a:rPr>
                        <a:t> needs</a:t>
                      </a:r>
                      <a:endParaRPr lang="en-US" dirty="0" smtClean="0">
                        <a:latin typeface="Trebuchet MS" panose="020B0603020202020204" pitchFamily="34" charset="0"/>
                      </a:endParaRPr>
                    </a:p>
                  </a:txBody>
                  <a:tcPr/>
                </a:tc>
              </a:tr>
            </a:tbl>
          </a:graphicData>
        </a:graphic>
      </p:graphicFrame>
    </p:spTree>
    <p:extLst>
      <p:ext uri="{BB962C8B-B14F-4D97-AF65-F5344CB8AC3E}">
        <p14:creationId xmlns:p14="http://schemas.microsoft.com/office/powerpoint/2010/main" val="2076073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A model for TBAs</a:t>
            </a:r>
            <a:endParaRPr lang="en-GB" sz="2800" dirty="0">
              <a:solidFill>
                <a:schemeClr val="accent6">
                  <a:lumMod val="75000"/>
                </a:schemeClr>
              </a:solidFill>
            </a:endParaRPr>
          </a:p>
        </p:txBody>
      </p:sp>
      <p:sp>
        <p:nvSpPr>
          <p:cNvPr id="6" name="Line 13"/>
          <p:cNvSpPr>
            <a:spLocks noChangeShapeType="1"/>
          </p:cNvSpPr>
          <p:nvPr/>
        </p:nvSpPr>
        <p:spPr bwMode="auto">
          <a:xfrm flipV="1">
            <a:off x="1755775" y="7544197"/>
            <a:ext cx="9491663"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 name="TextBox 8"/>
          <p:cNvSpPr txBox="1"/>
          <p:nvPr/>
        </p:nvSpPr>
        <p:spPr>
          <a:xfrm>
            <a:off x="179512" y="1825451"/>
            <a:ext cx="2400300" cy="1384995"/>
          </a:xfrm>
          <a:prstGeom prst="rect">
            <a:avLst/>
          </a:prstGeom>
          <a:solidFill>
            <a:srgbClr val="FFC000"/>
          </a:solidFill>
          <a:ln>
            <a:solidFill>
              <a:schemeClr val="tx2"/>
            </a:solidFill>
          </a:ln>
        </p:spPr>
        <p:txBody>
          <a:bodyPr>
            <a:spAutoFit/>
          </a:bodyPr>
          <a:lstStyle/>
          <a:p>
            <a:pPr>
              <a:defRPr/>
            </a:pPr>
            <a:r>
              <a:rPr lang="en-GB" sz="2800" dirty="0" smtClean="0">
                <a:solidFill>
                  <a:srgbClr val="3B7A6A"/>
                </a:solidFill>
                <a:latin typeface="Trebuchet MS" pitchFamily="34" charset="0"/>
                <a:sym typeface="Trebuchet MS" pitchFamily="34" charset="0"/>
              </a:rPr>
              <a:t>Substantive obligations and rights</a:t>
            </a:r>
            <a:endParaRPr lang="en-GB" sz="2800" dirty="0">
              <a:solidFill>
                <a:schemeClr val="accent1">
                  <a:lumMod val="75000"/>
                </a:schemeClr>
              </a:solidFill>
              <a:latin typeface="Trebuchet MS" panose="020B0603020202020204" pitchFamily="34" charset="0"/>
            </a:endParaRPr>
          </a:p>
        </p:txBody>
      </p:sp>
      <p:sp>
        <p:nvSpPr>
          <p:cNvPr id="10" name="TextBox 9"/>
          <p:cNvSpPr txBox="1"/>
          <p:nvPr/>
        </p:nvSpPr>
        <p:spPr>
          <a:xfrm>
            <a:off x="6246937" y="1825451"/>
            <a:ext cx="2400300" cy="954107"/>
          </a:xfrm>
          <a:prstGeom prst="rect">
            <a:avLst/>
          </a:prstGeom>
          <a:solidFill>
            <a:srgbClr val="92D050"/>
          </a:solidFill>
          <a:ln>
            <a:solidFill>
              <a:schemeClr val="tx2"/>
            </a:solidFill>
          </a:ln>
        </p:spPr>
        <p:txBody>
          <a:bodyPr>
            <a:spAutoFit/>
          </a:bodyPr>
          <a:lstStyle/>
          <a:p>
            <a:pPr>
              <a:defRPr/>
            </a:pPr>
            <a:r>
              <a:rPr lang="en-GB" altLang="en-US" sz="2800" dirty="0" smtClean="0">
                <a:solidFill>
                  <a:srgbClr val="3B7A6A"/>
                </a:solidFill>
                <a:latin typeface="Trebuchet MS" pitchFamily="34" charset="0"/>
                <a:ea typeface="Trebuchet MS" pitchFamily="34" charset="0"/>
                <a:cs typeface="Trebuchet MS" pitchFamily="34" charset="0"/>
                <a:sym typeface="Trebuchet MS" pitchFamily="34" charset="0"/>
              </a:rPr>
              <a:t>Procedural obligations</a:t>
            </a:r>
            <a:endParaRPr lang="en-GB" sz="2800" dirty="0">
              <a:solidFill>
                <a:schemeClr val="accent1">
                  <a:lumMod val="75000"/>
                </a:schemeClr>
              </a:solidFill>
              <a:latin typeface="Trebuchet MS" panose="020B0603020202020204" pitchFamily="34" charset="0"/>
            </a:endParaRPr>
          </a:p>
        </p:txBody>
      </p:sp>
      <p:sp>
        <p:nvSpPr>
          <p:cNvPr id="11" name="TextBox 10"/>
          <p:cNvSpPr txBox="1"/>
          <p:nvPr/>
        </p:nvSpPr>
        <p:spPr>
          <a:xfrm>
            <a:off x="1876549" y="3892376"/>
            <a:ext cx="4800600" cy="523875"/>
          </a:xfrm>
          <a:prstGeom prst="rect">
            <a:avLst/>
          </a:prstGeom>
          <a:solidFill>
            <a:schemeClr val="accent1">
              <a:lumMod val="20000"/>
              <a:lumOff val="80000"/>
            </a:schemeClr>
          </a:solidFill>
          <a:ln>
            <a:solidFill>
              <a:schemeClr val="tx2"/>
            </a:solidFill>
          </a:ln>
        </p:spPr>
        <p:txBody>
          <a:bodyPr>
            <a:spAutoFit/>
          </a:bodyPr>
          <a:lstStyle/>
          <a:p>
            <a:pPr algn="ctr">
              <a:defRPr/>
            </a:pPr>
            <a:r>
              <a:rPr lang="en-GB" altLang="en-US" sz="2800" dirty="0" smtClean="0">
                <a:solidFill>
                  <a:srgbClr val="3B7A6A"/>
                </a:solidFill>
                <a:latin typeface="Trebuchet MS" pitchFamily="34" charset="0"/>
                <a:ea typeface="Trebuchet MS" pitchFamily="34" charset="0"/>
                <a:cs typeface="Trebuchet MS" pitchFamily="34" charset="0"/>
                <a:sym typeface="Trebuchet MS" pitchFamily="34" charset="0"/>
              </a:rPr>
              <a:t>Institutional mechanism</a:t>
            </a:r>
            <a:endParaRPr lang="en-GB" sz="2800" dirty="0">
              <a:solidFill>
                <a:schemeClr val="accent1">
                  <a:lumMod val="75000"/>
                </a:schemeClr>
              </a:solidFill>
              <a:latin typeface="Trebuchet MS" panose="020B0603020202020204" pitchFamily="34" charset="0"/>
            </a:endParaRPr>
          </a:p>
        </p:txBody>
      </p:sp>
      <p:cxnSp>
        <p:nvCxnSpPr>
          <p:cNvPr id="12" name="Straight Connector 11"/>
          <p:cNvCxnSpPr/>
          <p:nvPr/>
        </p:nvCxnSpPr>
        <p:spPr bwMode="auto">
          <a:xfrm>
            <a:off x="597024" y="3211339"/>
            <a:ext cx="0" cy="942975"/>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13" name="Straight Arrow Connector 12"/>
          <p:cNvCxnSpPr/>
          <p:nvPr/>
        </p:nvCxnSpPr>
        <p:spPr bwMode="auto">
          <a:xfrm>
            <a:off x="597024" y="4154314"/>
            <a:ext cx="1050925" cy="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cxnSp>
        <p:nvCxnSpPr>
          <p:cNvPr id="14" name="Straight Connector 13"/>
          <p:cNvCxnSpPr/>
          <p:nvPr/>
        </p:nvCxnSpPr>
        <p:spPr bwMode="auto">
          <a:xfrm>
            <a:off x="7820149" y="2779539"/>
            <a:ext cx="0" cy="1374775"/>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15" name="Straight Arrow Connector 14"/>
          <p:cNvCxnSpPr/>
          <p:nvPr/>
        </p:nvCxnSpPr>
        <p:spPr bwMode="auto">
          <a:xfrm flipH="1">
            <a:off x="6905749" y="4154314"/>
            <a:ext cx="914400" cy="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pic>
        <p:nvPicPr>
          <p:cNvPr id="1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790" y="4769077"/>
            <a:ext cx="2711969" cy="180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a:stCxn id="9" idx="3"/>
          </p:cNvCxnSpPr>
          <p:nvPr/>
        </p:nvCxnSpPr>
        <p:spPr bwMode="auto">
          <a:xfrm>
            <a:off x="2579812" y="2517949"/>
            <a:ext cx="3182937" cy="124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2639780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A model for TBAs - procedural</a:t>
            </a:r>
            <a:endParaRPr lang="en-GB" sz="2800" dirty="0">
              <a:solidFill>
                <a:schemeClr val="accent6">
                  <a:lumMod val="75000"/>
                </a:schemeClr>
              </a:solidFill>
            </a:endParaRPr>
          </a:p>
        </p:txBody>
      </p:sp>
      <p:sp>
        <p:nvSpPr>
          <p:cNvPr id="6" name="TextBox 5"/>
          <p:cNvSpPr txBox="1"/>
          <p:nvPr/>
        </p:nvSpPr>
        <p:spPr>
          <a:xfrm>
            <a:off x="4572000" y="1862386"/>
            <a:ext cx="4248472" cy="3970318"/>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altLang="en-US" b="1" dirty="0" smtClean="0">
                <a:latin typeface="Trebuchet MS" pitchFamily="34" charset="0"/>
                <a:sym typeface="Trebuchet MS" pitchFamily="34" charset="0"/>
              </a:rPr>
              <a:t>Relationship between substantive and procedural provisions/obligations</a:t>
            </a:r>
            <a:endParaRPr lang="en-GB" altLang="en-US" b="1" dirty="0">
              <a:latin typeface="Trebuchet MS" pitchFamily="34" charset="0"/>
              <a:sym typeface="Trebuchet MS" pitchFamily="34" charset="0"/>
            </a:endParaRPr>
          </a:p>
          <a:p>
            <a:pPr marL="342900" indent="-342900" algn="just">
              <a:spcBef>
                <a:spcPct val="0"/>
              </a:spcBef>
              <a:buClr>
                <a:schemeClr val="accent3">
                  <a:lumMod val="50000"/>
                </a:schemeClr>
              </a:buClr>
              <a:buFont typeface="Wingdings" panose="05000000000000000000" pitchFamily="2" charset="2"/>
              <a:buChar char="§"/>
            </a:pPr>
            <a:endParaRPr lang="en-GB" altLang="en-US" b="1" dirty="0" smtClean="0">
              <a:latin typeface="Trebuchet MS" pitchFamily="34" charset="0"/>
              <a:sym typeface="Trebuchet MS" pitchFamily="34" charset="0"/>
            </a:endParaRPr>
          </a:p>
          <a:p>
            <a:pPr marL="285750" indent="-285750">
              <a:buFont typeface="Courier New" panose="02070309020205020404" pitchFamily="49" charset="0"/>
              <a:buChar char="o"/>
            </a:pPr>
            <a:r>
              <a:rPr lang="en-US" b="1" dirty="0" smtClean="0">
                <a:latin typeface="Trebuchet MS" panose="020B0603020202020204" pitchFamily="34" charset="0"/>
              </a:rPr>
              <a:t>Regular exchange of data and information, UNWC Art. 9 &amp; SADC, art. 4.1a</a:t>
            </a:r>
          </a:p>
          <a:p>
            <a:pPr marL="285750" indent="-285750">
              <a:buFont typeface="Courier New" panose="02070309020205020404" pitchFamily="49" charset="0"/>
              <a:buChar char="o"/>
            </a:pPr>
            <a:r>
              <a:rPr lang="en-US" b="1" dirty="0" smtClean="0">
                <a:latin typeface="Trebuchet MS" panose="020B0603020202020204" pitchFamily="34" charset="0"/>
              </a:rPr>
              <a:t>Planned measures (exchange of information, notification, consultation and negotiations) UNWC Art. 11 </a:t>
            </a:r>
            <a:r>
              <a:rPr lang="en-US" b="1" dirty="0" err="1" smtClean="0">
                <a:latin typeface="Trebuchet MS" panose="020B0603020202020204" pitchFamily="34" charset="0"/>
              </a:rPr>
              <a:t>ff</a:t>
            </a:r>
            <a:r>
              <a:rPr lang="en-US" b="1" dirty="0" smtClean="0">
                <a:latin typeface="Trebuchet MS" panose="020B0603020202020204" pitchFamily="34" charset="0"/>
              </a:rPr>
              <a:t> &amp; SADC, art. 4.1</a:t>
            </a:r>
          </a:p>
          <a:p>
            <a:pPr marL="285750" indent="-285750">
              <a:buFont typeface="Wingdings" panose="05000000000000000000" pitchFamily="2" charset="2"/>
              <a:buChar char="ü"/>
            </a:pPr>
            <a:r>
              <a:rPr lang="en-US" b="1" dirty="0" smtClean="0">
                <a:latin typeface="Trebuchet MS" panose="020B0603020202020204" pitchFamily="34" charset="0"/>
              </a:rPr>
              <a:t>Obligation to undertake an environmental impact assessment (UNWC, art. 12 &amp; SADC, art. 4.1b)</a:t>
            </a:r>
            <a:endParaRPr lang="en-GB" dirty="0">
              <a:latin typeface="Trebuchet MS" panose="020B0603020202020204" pitchFamily="34" charset="0"/>
            </a:endParaRPr>
          </a:p>
        </p:txBody>
      </p:sp>
      <p:graphicFrame>
        <p:nvGraphicFramePr>
          <p:cNvPr id="10" name="Diagram 9"/>
          <p:cNvGraphicFramePr/>
          <p:nvPr>
            <p:extLst>
              <p:ext uri="{D42A27DB-BD31-4B8C-83A1-F6EECF244321}">
                <p14:modId xmlns:p14="http://schemas.microsoft.com/office/powerpoint/2010/main" val="2315472704"/>
              </p:ext>
            </p:extLst>
          </p:nvPr>
        </p:nvGraphicFramePr>
        <p:xfrm>
          <a:off x="-612576" y="1893610"/>
          <a:ext cx="5632665" cy="347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Arrow Connector 11"/>
          <p:cNvCxnSpPr/>
          <p:nvPr/>
        </p:nvCxnSpPr>
        <p:spPr>
          <a:xfrm flipV="1">
            <a:off x="2195736" y="3284984"/>
            <a:ext cx="0" cy="11521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p:nvCxnSpPr>
        <p:spPr>
          <a:xfrm>
            <a:off x="2987824" y="2708920"/>
            <a:ext cx="115212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Straight Connector 15"/>
          <p:cNvCxnSpPr/>
          <p:nvPr/>
        </p:nvCxnSpPr>
        <p:spPr>
          <a:xfrm>
            <a:off x="4139952" y="2708920"/>
            <a:ext cx="0" cy="1728192"/>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a:off x="4139952" y="4437112"/>
            <a:ext cx="504056"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487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A model for TBAs - procedural</a:t>
            </a:r>
            <a:endParaRPr lang="en-GB" sz="2800" dirty="0">
              <a:solidFill>
                <a:schemeClr val="accent6">
                  <a:lumMod val="75000"/>
                </a:schemeClr>
              </a:solidFill>
            </a:endParaRPr>
          </a:p>
        </p:txBody>
      </p:sp>
      <p:sp>
        <p:nvSpPr>
          <p:cNvPr id="6" name="TextBox 5"/>
          <p:cNvSpPr txBox="1"/>
          <p:nvPr/>
        </p:nvSpPr>
        <p:spPr>
          <a:xfrm>
            <a:off x="4572000" y="1862386"/>
            <a:ext cx="4248472" cy="3970318"/>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altLang="en-US" b="1" dirty="0" smtClean="0">
                <a:latin typeface="Trebuchet MS" pitchFamily="34" charset="0"/>
                <a:sym typeface="Trebuchet MS" pitchFamily="34" charset="0"/>
              </a:rPr>
              <a:t>Relationship between substantive and procedural provisions/obligations</a:t>
            </a:r>
            <a:endParaRPr lang="en-GB" altLang="en-US" b="1" dirty="0">
              <a:latin typeface="Trebuchet MS" pitchFamily="34" charset="0"/>
              <a:sym typeface="Trebuchet MS" pitchFamily="34" charset="0"/>
            </a:endParaRPr>
          </a:p>
          <a:p>
            <a:pPr marL="342900" indent="-342900" algn="just">
              <a:spcBef>
                <a:spcPct val="0"/>
              </a:spcBef>
              <a:buClr>
                <a:schemeClr val="accent3">
                  <a:lumMod val="50000"/>
                </a:schemeClr>
              </a:buClr>
              <a:buFont typeface="Wingdings" panose="05000000000000000000" pitchFamily="2" charset="2"/>
              <a:buChar char="§"/>
            </a:pPr>
            <a:endParaRPr lang="en-GB" altLang="en-US" b="1" dirty="0" smtClean="0">
              <a:latin typeface="Trebuchet MS" pitchFamily="34" charset="0"/>
              <a:sym typeface="Trebuchet MS" pitchFamily="34" charset="0"/>
            </a:endParaRPr>
          </a:p>
          <a:p>
            <a:pPr marL="285750" indent="-285750">
              <a:buFont typeface="Courier New" panose="02070309020205020404" pitchFamily="49" charset="0"/>
              <a:buChar char="o"/>
            </a:pPr>
            <a:r>
              <a:rPr lang="en-US" b="1" dirty="0" smtClean="0">
                <a:latin typeface="Trebuchet MS" panose="020B0603020202020204" pitchFamily="34" charset="0"/>
              </a:rPr>
              <a:t>Regular exchange of data and information, UNWC Art. 9 &amp; SADC, art. 4.1a</a:t>
            </a:r>
          </a:p>
          <a:p>
            <a:pPr marL="285750" indent="-285750">
              <a:buFont typeface="Courier New" panose="02070309020205020404" pitchFamily="49" charset="0"/>
              <a:buChar char="o"/>
            </a:pPr>
            <a:r>
              <a:rPr lang="en-US" b="1" dirty="0" smtClean="0">
                <a:latin typeface="Trebuchet MS" panose="020B0603020202020204" pitchFamily="34" charset="0"/>
              </a:rPr>
              <a:t>Planned measures (exchange of information, notification, consultation and negotiations) UNWC Art. 11 </a:t>
            </a:r>
            <a:r>
              <a:rPr lang="en-US" b="1" dirty="0" err="1" smtClean="0">
                <a:latin typeface="Trebuchet MS" panose="020B0603020202020204" pitchFamily="34" charset="0"/>
              </a:rPr>
              <a:t>ff</a:t>
            </a:r>
            <a:r>
              <a:rPr lang="en-US" b="1" dirty="0" smtClean="0">
                <a:latin typeface="Trebuchet MS" panose="020B0603020202020204" pitchFamily="34" charset="0"/>
              </a:rPr>
              <a:t> &amp; SADC, art. 4.1</a:t>
            </a:r>
          </a:p>
          <a:p>
            <a:pPr marL="285750" indent="-285750">
              <a:buFont typeface="Wingdings" panose="05000000000000000000" pitchFamily="2" charset="2"/>
              <a:buChar char="ü"/>
            </a:pPr>
            <a:r>
              <a:rPr lang="en-US" b="1" dirty="0" smtClean="0">
                <a:latin typeface="Trebuchet MS" panose="020B0603020202020204" pitchFamily="34" charset="0"/>
              </a:rPr>
              <a:t>Obligation to undertake an environmental impact assessment (UNWC, art. 12 &amp; SADC, art. 4.1b)</a:t>
            </a:r>
            <a:endParaRPr lang="en-GB" dirty="0">
              <a:latin typeface="Trebuchet MS" panose="020B0603020202020204" pitchFamily="34" charset="0"/>
            </a:endParaRPr>
          </a:p>
        </p:txBody>
      </p:sp>
      <p:sp>
        <p:nvSpPr>
          <p:cNvPr id="11" name="AutoShape 5"/>
          <p:cNvSpPr>
            <a:spLocks/>
          </p:cNvSpPr>
          <p:nvPr/>
        </p:nvSpPr>
        <p:spPr bwMode="auto">
          <a:xfrm>
            <a:off x="755576" y="1862386"/>
            <a:ext cx="2767013" cy="429991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solidFill>
            <a:srgbClr val="00B050"/>
          </a:solidFill>
          <a:ln>
            <a:noFill/>
          </a:ln>
          <a:effec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Font typeface="Wingdings" pitchFamily="2" charset="2"/>
              <a:buChar char="§"/>
              <a:defRPr/>
            </a:pPr>
            <a:r>
              <a:rPr lang="es-ES" altLang="en-US" sz="2000" dirty="0" smtClean="0">
                <a:solidFill>
                  <a:schemeClr val="bg1"/>
                </a:solidFill>
                <a:latin typeface="Trebuchet MS" pitchFamily="34" charset="0"/>
                <a:ea typeface="Trebuchet MS" pitchFamily="34" charset="0"/>
                <a:cs typeface="Trebuchet MS" pitchFamily="34" charset="0"/>
                <a:sym typeface="Trebuchet MS" pitchFamily="34" charset="0"/>
              </a:rPr>
              <a:t> International </a:t>
            </a:r>
            <a:r>
              <a:rPr lang="es-ES" altLang="en-US" sz="2000" dirty="0" err="1" smtClean="0">
                <a:solidFill>
                  <a:schemeClr val="bg1"/>
                </a:solidFill>
                <a:latin typeface="Trebuchet MS" pitchFamily="34" charset="0"/>
                <a:ea typeface="Trebuchet MS" pitchFamily="34" charset="0"/>
                <a:cs typeface="Trebuchet MS" pitchFamily="34" charset="0"/>
                <a:sym typeface="Trebuchet MS" pitchFamily="34" charset="0"/>
              </a:rPr>
              <a:t>customary</a:t>
            </a:r>
            <a:r>
              <a:rPr lang="es-ES" altLang="en-US" sz="2000" dirty="0" smtClean="0">
                <a:solidFill>
                  <a:schemeClr val="bg1"/>
                </a:solidFill>
                <a:latin typeface="Trebuchet MS" pitchFamily="34" charset="0"/>
                <a:ea typeface="Trebuchet MS" pitchFamily="34" charset="0"/>
                <a:cs typeface="Trebuchet MS" pitchFamily="34" charset="0"/>
                <a:sym typeface="Trebuchet MS" pitchFamily="34" charset="0"/>
              </a:rPr>
              <a:t> </a:t>
            </a:r>
            <a:r>
              <a:rPr lang="es-ES" altLang="en-US" sz="2000" dirty="0" err="1" smtClean="0">
                <a:solidFill>
                  <a:schemeClr val="bg1"/>
                </a:solidFill>
                <a:latin typeface="Trebuchet MS" pitchFamily="34" charset="0"/>
                <a:ea typeface="Trebuchet MS" pitchFamily="34" charset="0"/>
                <a:cs typeface="Trebuchet MS" pitchFamily="34" charset="0"/>
                <a:sym typeface="Trebuchet MS" pitchFamily="34" charset="0"/>
              </a:rPr>
              <a:t>law</a:t>
            </a:r>
            <a:r>
              <a:rPr lang="es-ES" altLang="en-US" sz="2000" dirty="0" smtClean="0">
                <a:solidFill>
                  <a:schemeClr val="bg1"/>
                </a:solidFill>
                <a:latin typeface="Trebuchet MS" pitchFamily="34" charset="0"/>
                <a:ea typeface="Trebuchet MS" pitchFamily="34" charset="0"/>
                <a:cs typeface="Trebuchet MS" pitchFamily="34" charset="0"/>
                <a:sym typeface="Trebuchet MS" pitchFamily="34" charset="0"/>
              </a:rPr>
              <a:t>?</a:t>
            </a:r>
          </a:p>
          <a:p>
            <a:pPr eaLnBrk="1">
              <a:spcBef>
                <a:spcPct val="0"/>
              </a:spcBef>
              <a:defRPr/>
            </a:pPr>
            <a:endParaRPr lang="es-ES" altLang="en-US" sz="2000" dirty="0" smtClean="0">
              <a:solidFill>
                <a:schemeClr val="bg1"/>
              </a:solidFill>
              <a:latin typeface="Trebuchet MS" pitchFamily="34" charset="0"/>
              <a:ea typeface="Trebuchet MS" pitchFamily="34" charset="0"/>
              <a:cs typeface="Trebuchet MS" pitchFamily="34" charset="0"/>
              <a:sym typeface="Trebuchet MS" pitchFamily="34" charset="0"/>
            </a:endParaRPr>
          </a:p>
          <a:p>
            <a:pPr marL="342900" indent="-342900" eaLnBrk="1">
              <a:spcBef>
                <a:spcPct val="0"/>
              </a:spcBef>
              <a:buFont typeface="Courier New" panose="02070309020205020404" pitchFamily="49" charset="0"/>
              <a:buChar char="o"/>
              <a:defRPr/>
            </a:pPr>
            <a:r>
              <a:rPr lang="es-ES" altLang="en-US" sz="2000" dirty="0" err="1" smtClean="0">
                <a:solidFill>
                  <a:schemeClr val="bg1"/>
                </a:solidFill>
                <a:latin typeface="Trebuchet MS" pitchFamily="34" charset="0"/>
                <a:ea typeface="Trebuchet MS" pitchFamily="34" charset="0"/>
                <a:cs typeface="Trebuchet MS" pitchFamily="34" charset="0"/>
                <a:sym typeface="Trebuchet MS" pitchFamily="34" charset="0"/>
              </a:rPr>
              <a:t>Confirmed</a:t>
            </a:r>
            <a:r>
              <a:rPr lang="es-ES" altLang="en-US" sz="2000" dirty="0" smtClean="0">
                <a:solidFill>
                  <a:schemeClr val="bg1"/>
                </a:solidFill>
                <a:latin typeface="Trebuchet MS" pitchFamily="34" charset="0"/>
                <a:ea typeface="Trebuchet MS" pitchFamily="34" charset="0"/>
                <a:cs typeface="Trebuchet MS" pitchFamily="34" charset="0"/>
                <a:sym typeface="Trebuchet MS" pitchFamily="34" charset="0"/>
              </a:rPr>
              <a:t> </a:t>
            </a:r>
            <a:r>
              <a:rPr lang="es-ES" altLang="en-US" sz="2000" dirty="0" err="1" smtClean="0">
                <a:solidFill>
                  <a:schemeClr val="bg1"/>
                </a:solidFill>
                <a:latin typeface="Trebuchet MS" pitchFamily="34" charset="0"/>
                <a:ea typeface="Trebuchet MS" pitchFamily="34" charset="0"/>
                <a:cs typeface="Trebuchet MS" pitchFamily="34" charset="0"/>
                <a:sym typeface="Trebuchet MS" pitchFamily="34" charset="0"/>
              </a:rPr>
              <a:t>by</a:t>
            </a:r>
            <a:r>
              <a:rPr lang="es-ES" altLang="en-US" sz="2000" dirty="0" smtClean="0">
                <a:solidFill>
                  <a:schemeClr val="bg1"/>
                </a:solidFill>
                <a:latin typeface="Trebuchet MS" pitchFamily="34" charset="0"/>
                <a:ea typeface="Trebuchet MS" pitchFamily="34" charset="0"/>
                <a:cs typeface="Trebuchet MS" pitchFamily="34" charset="0"/>
                <a:sym typeface="Trebuchet MS" pitchFamily="34" charset="0"/>
              </a:rPr>
              <a:t> </a:t>
            </a:r>
            <a:r>
              <a:rPr lang="es-ES" altLang="en-US" sz="2000" dirty="0" err="1" smtClean="0">
                <a:solidFill>
                  <a:schemeClr val="bg1"/>
                </a:solidFill>
                <a:latin typeface="Trebuchet MS" pitchFamily="34" charset="0"/>
                <a:ea typeface="Trebuchet MS" pitchFamily="34" charset="0"/>
                <a:cs typeface="Trebuchet MS" pitchFamily="34" charset="0"/>
                <a:sym typeface="Trebuchet MS" pitchFamily="34" charset="0"/>
              </a:rPr>
              <a:t>the</a:t>
            </a:r>
            <a:r>
              <a:rPr lang="es-ES" altLang="en-US" sz="2000" dirty="0" smtClean="0">
                <a:solidFill>
                  <a:schemeClr val="bg1"/>
                </a:solidFill>
                <a:latin typeface="Trebuchet MS" pitchFamily="34" charset="0"/>
                <a:ea typeface="Trebuchet MS" pitchFamily="34" charset="0"/>
                <a:cs typeface="Trebuchet MS" pitchFamily="34" charset="0"/>
                <a:sym typeface="Trebuchet MS" pitchFamily="34" charset="0"/>
              </a:rPr>
              <a:t> ICJ in </a:t>
            </a:r>
            <a:r>
              <a:rPr lang="es-ES" altLang="en-US" sz="2000" dirty="0" err="1" smtClean="0">
                <a:solidFill>
                  <a:schemeClr val="bg1"/>
                </a:solidFill>
                <a:latin typeface="Trebuchet MS" pitchFamily="34" charset="0"/>
                <a:ea typeface="Trebuchet MS" pitchFamily="34" charset="0"/>
                <a:cs typeface="Trebuchet MS" pitchFamily="34" charset="0"/>
                <a:sym typeface="Trebuchet MS" pitchFamily="34" charset="0"/>
              </a:rPr>
              <a:t>the</a:t>
            </a:r>
            <a:r>
              <a:rPr lang="es-ES" altLang="en-US" sz="2000" dirty="0" smtClean="0">
                <a:solidFill>
                  <a:schemeClr val="bg1"/>
                </a:solidFill>
                <a:latin typeface="Trebuchet MS" pitchFamily="34" charset="0"/>
                <a:ea typeface="Trebuchet MS" pitchFamily="34" charset="0"/>
                <a:cs typeface="Trebuchet MS" pitchFamily="34" charset="0"/>
                <a:sym typeface="Trebuchet MS" pitchFamily="34" charset="0"/>
              </a:rPr>
              <a:t> </a:t>
            </a:r>
            <a:r>
              <a:rPr lang="es-ES" altLang="en-US" sz="2000" dirty="0" err="1" smtClean="0">
                <a:solidFill>
                  <a:schemeClr val="bg1"/>
                </a:solidFill>
                <a:latin typeface="Trebuchet MS" pitchFamily="34" charset="0"/>
                <a:ea typeface="Trebuchet MS" pitchFamily="34" charset="0"/>
                <a:cs typeface="Trebuchet MS" pitchFamily="34" charset="0"/>
                <a:sym typeface="Trebuchet MS" pitchFamily="34" charset="0"/>
              </a:rPr>
              <a:t>Pulp</a:t>
            </a:r>
            <a:r>
              <a:rPr lang="es-ES" altLang="en-US" sz="2000" dirty="0" smtClean="0">
                <a:solidFill>
                  <a:schemeClr val="bg1"/>
                </a:solidFill>
                <a:latin typeface="Trebuchet MS" pitchFamily="34" charset="0"/>
                <a:ea typeface="Trebuchet MS" pitchFamily="34" charset="0"/>
                <a:cs typeface="Trebuchet MS" pitchFamily="34" charset="0"/>
                <a:sym typeface="Trebuchet MS" pitchFamily="34" charset="0"/>
              </a:rPr>
              <a:t> Mills Case</a:t>
            </a:r>
          </a:p>
          <a:p>
            <a:pPr marL="342900" indent="-342900" eaLnBrk="1">
              <a:spcBef>
                <a:spcPct val="0"/>
              </a:spcBef>
              <a:buFont typeface="Courier New" panose="02070309020205020404" pitchFamily="49" charset="0"/>
              <a:buChar char="o"/>
              <a:defRPr/>
            </a:pPr>
            <a:r>
              <a:rPr lang="es-ES" altLang="en-US" sz="2000" dirty="0" err="1" smtClean="0">
                <a:solidFill>
                  <a:schemeClr val="bg1"/>
                </a:solidFill>
                <a:latin typeface="Trebuchet MS" pitchFamily="34" charset="0"/>
                <a:ea typeface="Trebuchet MS" pitchFamily="34" charset="0"/>
                <a:cs typeface="Trebuchet MS" pitchFamily="34" charset="0"/>
                <a:sym typeface="Trebuchet MS" pitchFamily="34" charset="0"/>
              </a:rPr>
              <a:t>Present</a:t>
            </a:r>
            <a:r>
              <a:rPr lang="es-ES" altLang="en-US" sz="2000" dirty="0" smtClean="0">
                <a:solidFill>
                  <a:schemeClr val="bg1"/>
                </a:solidFill>
                <a:latin typeface="Trebuchet MS" pitchFamily="34" charset="0"/>
                <a:ea typeface="Trebuchet MS" pitchFamily="34" charset="0"/>
                <a:cs typeface="Trebuchet MS" pitchFamily="34" charset="0"/>
                <a:sym typeface="Trebuchet MS" pitchFamily="34" charset="0"/>
              </a:rPr>
              <a:t> in </a:t>
            </a:r>
            <a:r>
              <a:rPr lang="es-ES" altLang="en-US" sz="2000" dirty="0" err="1" smtClean="0">
                <a:solidFill>
                  <a:schemeClr val="bg1"/>
                </a:solidFill>
                <a:latin typeface="Trebuchet MS" pitchFamily="34" charset="0"/>
                <a:ea typeface="Trebuchet MS" pitchFamily="34" charset="0"/>
                <a:cs typeface="Trebuchet MS" pitchFamily="34" charset="0"/>
                <a:sym typeface="Trebuchet MS" pitchFamily="34" charset="0"/>
              </a:rPr>
              <a:t>many</a:t>
            </a:r>
            <a:r>
              <a:rPr lang="es-ES" altLang="en-US" sz="2000" dirty="0" smtClean="0">
                <a:solidFill>
                  <a:schemeClr val="bg1"/>
                </a:solidFill>
                <a:latin typeface="Trebuchet MS" pitchFamily="34" charset="0"/>
                <a:ea typeface="Trebuchet MS" pitchFamily="34" charset="0"/>
                <a:cs typeface="Trebuchet MS" pitchFamily="34" charset="0"/>
                <a:sym typeface="Trebuchet MS" pitchFamily="34" charset="0"/>
              </a:rPr>
              <a:t> </a:t>
            </a:r>
            <a:r>
              <a:rPr lang="es-ES" altLang="en-US" sz="2000" dirty="0" err="1" smtClean="0">
                <a:solidFill>
                  <a:schemeClr val="bg1"/>
                </a:solidFill>
                <a:latin typeface="Trebuchet MS" pitchFamily="34" charset="0"/>
                <a:ea typeface="Trebuchet MS" pitchFamily="34" charset="0"/>
                <a:cs typeface="Trebuchet MS" pitchFamily="34" charset="0"/>
                <a:sym typeface="Trebuchet MS" pitchFamily="34" charset="0"/>
              </a:rPr>
              <a:t>MEAs</a:t>
            </a:r>
            <a:endParaRPr lang="es-ES" altLang="en-US" sz="2000" dirty="0" smtClean="0">
              <a:solidFill>
                <a:schemeClr val="bg1"/>
              </a:solidFill>
              <a:latin typeface="Trebuchet MS" pitchFamily="34" charset="0"/>
              <a:ea typeface="Trebuchet MS" pitchFamily="34" charset="0"/>
              <a:cs typeface="Trebuchet MS" pitchFamily="34" charset="0"/>
              <a:sym typeface="Trebuchet MS" pitchFamily="34" charset="0"/>
            </a:endParaRPr>
          </a:p>
        </p:txBody>
      </p:sp>
      <p:cxnSp>
        <p:nvCxnSpPr>
          <p:cNvPr id="13" name="Straight Arrow Connector 12"/>
          <p:cNvCxnSpPr/>
          <p:nvPr/>
        </p:nvCxnSpPr>
        <p:spPr>
          <a:xfrm flipH="1">
            <a:off x="2483768" y="5445224"/>
            <a:ext cx="1944216"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07911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A model for TBAs - procedural</a:t>
            </a:r>
            <a:endParaRPr lang="en-GB" sz="2800" dirty="0">
              <a:solidFill>
                <a:schemeClr val="accent6">
                  <a:lumMod val="75000"/>
                </a:schemeClr>
              </a:solidFill>
            </a:endParaRPr>
          </a:p>
        </p:txBody>
      </p:sp>
      <p:sp>
        <p:nvSpPr>
          <p:cNvPr id="6" name="TextBox 5"/>
          <p:cNvSpPr txBox="1"/>
          <p:nvPr/>
        </p:nvSpPr>
        <p:spPr>
          <a:xfrm>
            <a:off x="457200" y="1879249"/>
            <a:ext cx="5987008" cy="1200329"/>
          </a:xfrm>
          <a:prstGeom prst="rect">
            <a:avLst/>
          </a:prstGeom>
          <a:noFill/>
        </p:spPr>
        <p:txBody>
          <a:bodyPr wrap="square" rtlCol="0">
            <a:spAutoFit/>
          </a:bodyPr>
          <a:lstStyle/>
          <a:p>
            <a:pPr marL="285750" indent="-285750">
              <a:buFont typeface="Courier New" panose="02070309020205020404" pitchFamily="49" charset="0"/>
              <a:buChar char="o"/>
            </a:pPr>
            <a:r>
              <a:rPr lang="en-US" b="1" dirty="0" smtClean="0">
                <a:latin typeface="Trebuchet MS" panose="020B0603020202020204" pitchFamily="34" charset="0"/>
              </a:rPr>
              <a:t>To what extent does the equitable and reasonable utilization of an aquifer require “specific” procedural obligations, different from the ones used for transboundary surface water</a:t>
            </a:r>
            <a:endParaRPr lang="en-GB" dirty="0">
              <a:latin typeface="Trebuchet MS" panose="020B0603020202020204" pitchFamily="34" charset="0"/>
            </a:endParaRPr>
          </a:p>
        </p:txBody>
      </p:sp>
      <p:pic>
        <p:nvPicPr>
          <p:cNvPr id="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479532"/>
            <a:ext cx="1367541" cy="2389175"/>
          </a:xfrm>
          <a:prstGeom prst="rect">
            <a:avLst/>
          </a:prstGeom>
          <a:solidFill>
            <a:schemeClr val="accent3"/>
          </a:solidFill>
          <a:ln>
            <a:noFill/>
          </a:ln>
          <a:extLst/>
        </p:spPr>
      </p:pic>
      <p:graphicFrame>
        <p:nvGraphicFramePr>
          <p:cNvPr id="9" name="Table 8"/>
          <p:cNvGraphicFramePr>
            <a:graphicFrameLocks noGrp="1"/>
          </p:cNvGraphicFramePr>
          <p:nvPr>
            <p:extLst>
              <p:ext uri="{D42A27DB-BD31-4B8C-83A1-F6EECF244321}">
                <p14:modId xmlns:p14="http://schemas.microsoft.com/office/powerpoint/2010/main" val="675351933"/>
              </p:ext>
            </p:extLst>
          </p:nvPr>
        </p:nvGraphicFramePr>
        <p:xfrm>
          <a:off x="827584" y="4458817"/>
          <a:ext cx="5112568" cy="640080"/>
        </p:xfrm>
        <a:graphic>
          <a:graphicData uri="http://schemas.openxmlformats.org/drawingml/2006/table">
            <a:tbl>
              <a:tblPr firstRow="1" bandRow="1">
                <a:tableStyleId>{C083E6E3-FA7D-4D7B-A595-EF9225AFEA82}</a:tableStyleId>
              </a:tblPr>
              <a:tblGrid>
                <a:gridCol w="5112568"/>
              </a:tblGrid>
              <a:tr h="370840">
                <a:tc>
                  <a:txBody>
                    <a:bodyPr/>
                    <a:lstStyle/>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dirty="0" smtClean="0">
                          <a:latin typeface="Trebuchet MS" panose="020B0603020202020204" pitchFamily="34" charset="0"/>
                        </a:rPr>
                        <a:t>Exchange of information</a:t>
                      </a:r>
                      <a:r>
                        <a:rPr lang="en-US" baseline="0" dirty="0" smtClean="0">
                          <a:latin typeface="Trebuchet MS" panose="020B0603020202020204" pitchFamily="34" charset="0"/>
                        </a:rPr>
                        <a:t> (costs?)</a:t>
                      </a: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baseline="0" dirty="0" smtClean="0">
                          <a:latin typeface="Trebuchet MS" panose="020B0603020202020204" pitchFamily="34" charset="0"/>
                        </a:rPr>
                        <a:t>Prior notification (time?)</a:t>
                      </a:r>
                      <a:endParaRPr lang="en-US" dirty="0" smtClean="0">
                        <a:latin typeface="Trebuchet MS" panose="020B0603020202020204" pitchFamily="34" charset="0"/>
                      </a:endParaRPr>
                    </a:p>
                  </a:txBody>
                  <a:tcPr/>
                </a:tc>
              </a:tr>
            </a:tbl>
          </a:graphicData>
        </a:graphic>
      </p:graphicFrame>
    </p:spTree>
    <p:extLst>
      <p:ext uri="{BB962C8B-B14F-4D97-AF65-F5344CB8AC3E}">
        <p14:creationId xmlns:p14="http://schemas.microsoft.com/office/powerpoint/2010/main" val="378345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116632"/>
            <a:ext cx="6635080"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A model for TBAs</a:t>
            </a:r>
            <a:endParaRPr lang="en-GB" sz="2800" dirty="0">
              <a:solidFill>
                <a:schemeClr val="accent6">
                  <a:lumMod val="75000"/>
                </a:schemeClr>
              </a:solidFill>
            </a:endParaRPr>
          </a:p>
        </p:txBody>
      </p:sp>
      <p:sp>
        <p:nvSpPr>
          <p:cNvPr id="6" name="Line 13"/>
          <p:cNvSpPr>
            <a:spLocks noChangeShapeType="1"/>
          </p:cNvSpPr>
          <p:nvPr/>
        </p:nvSpPr>
        <p:spPr bwMode="auto">
          <a:xfrm flipV="1">
            <a:off x="1755775" y="7544197"/>
            <a:ext cx="9491663"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 name="TextBox 8"/>
          <p:cNvSpPr txBox="1"/>
          <p:nvPr/>
        </p:nvSpPr>
        <p:spPr>
          <a:xfrm>
            <a:off x="179512" y="1825451"/>
            <a:ext cx="2400300" cy="1384995"/>
          </a:xfrm>
          <a:prstGeom prst="rect">
            <a:avLst/>
          </a:prstGeom>
          <a:solidFill>
            <a:srgbClr val="FFC000"/>
          </a:solidFill>
          <a:ln>
            <a:solidFill>
              <a:schemeClr val="tx2"/>
            </a:solidFill>
          </a:ln>
        </p:spPr>
        <p:txBody>
          <a:bodyPr>
            <a:spAutoFit/>
          </a:bodyPr>
          <a:lstStyle/>
          <a:p>
            <a:pPr>
              <a:defRPr/>
            </a:pPr>
            <a:r>
              <a:rPr lang="en-GB" sz="2800" dirty="0" smtClean="0">
                <a:solidFill>
                  <a:srgbClr val="3B7A6A"/>
                </a:solidFill>
                <a:latin typeface="Trebuchet MS" pitchFamily="34" charset="0"/>
                <a:sym typeface="Trebuchet MS" pitchFamily="34" charset="0"/>
              </a:rPr>
              <a:t>Substantive obligations and rights</a:t>
            </a:r>
            <a:endParaRPr lang="en-GB" sz="2800" dirty="0">
              <a:solidFill>
                <a:schemeClr val="accent1">
                  <a:lumMod val="75000"/>
                </a:schemeClr>
              </a:solidFill>
              <a:latin typeface="Trebuchet MS" panose="020B0603020202020204" pitchFamily="34" charset="0"/>
            </a:endParaRPr>
          </a:p>
        </p:txBody>
      </p:sp>
      <p:sp>
        <p:nvSpPr>
          <p:cNvPr id="10" name="TextBox 9"/>
          <p:cNvSpPr txBox="1"/>
          <p:nvPr/>
        </p:nvSpPr>
        <p:spPr>
          <a:xfrm>
            <a:off x="6246937" y="1825451"/>
            <a:ext cx="2400300" cy="954107"/>
          </a:xfrm>
          <a:prstGeom prst="rect">
            <a:avLst/>
          </a:prstGeom>
          <a:solidFill>
            <a:srgbClr val="92D050"/>
          </a:solidFill>
          <a:ln>
            <a:solidFill>
              <a:schemeClr val="tx2"/>
            </a:solidFill>
          </a:ln>
        </p:spPr>
        <p:txBody>
          <a:bodyPr>
            <a:spAutoFit/>
          </a:bodyPr>
          <a:lstStyle/>
          <a:p>
            <a:pPr>
              <a:defRPr/>
            </a:pPr>
            <a:r>
              <a:rPr lang="en-GB" altLang="en-US" sz="2800" dirty="0" smtClean="0">
                <a:solidFill>
                  <a:srgbClr val="3B7A6A"/>
                </a:solidFill>
                <a:latin typeface="Trebuchet MS" pitchFamily="34" charset="0"/>
                <a:ea typeface="Trebuchet MS" pitchFamily="34" charset="0"/>
                <a:cs typeface="Trebuchet MS" pitchFamily="34" charset="0"/>
                <a:sym typeface="Trebuchet MS" pitchFamily="34" charset="0"/>
              </a:rPr>
              <a:t>Procedural obligations</a:t>
            </a:r>
            <a:endParaRPr lang="en-GB" sz="2800" dirty="0">
              <a:solidFill>
                <a:schemeClr val="accent1">
                  <a:lumMod val="75000"/>
                </a:schemeClr>
              </a:solidFill>
              <a:latin typeface="Trebuchet MS" panose="020B0603020202020204" pitchFamily="34" charset="0"/>
            </a:endParaRPr>
          </a:p>
        </p:txBody>
      </p:sp>
      <p:sp>
        <p:nvSpPr>
          <p:cNvPr id="11" name="TextBox 10"/>
          <p:cNvSpPr txBox="1"/>
          <p:nvPr/>
        </p:nvSpPr>
        <p:spPr>
          <a:xfrm>
            <a:off x="1876549" y="3892376"/>
            <a:ext cx="4800600" cy="523875"/>
          </a:xfrm>
          <a:prstGeom prst="rect">
            <a:avLst/>
          </a:prstGeom>
          <a:solidFill>
            <a:schemeClr val="accent1">
              <a:lumMod val="20000"/>
              <a:lumOff val="80000"/>
            </a:schemeClr>
          </a:solidFill>
          <a:ln>
            <a:solidFill>
              <a:schemeClr val="tx2"/>
            </a:solidFill>
          </a:ln>
        </p:spPr>
        <p:txBody>
          <a:bodyPr>
            <a:spAutoFit/>
          </a:bodyPr>
          <a:lstStyle/>
          <a:p>
            <a:pPr algn="ctr">
              <a:defRPr/>
            </a:pPr>
            <a:r>
              <a:rPr lang="en-GB" altLang="en-US" sz="2800" dirty="0" smtClean="0">
                <a:solidFill>
                  <a:srgbClr val="3B7A6A"/>
                </a:solidFill>
                <a:latin typeface="Trebuchet MS" pitchFamily="34" charset="0"/>
                <a:ea typeface="Trebuchet MS" pitchFamily="34" charset="0"/>
                <a:cs typeface="Trebuchet MS" pitchFamily="34" charset="0"/>
                <a:sym typeface="Trebuchet MS" pitchFamily="34" charset="0"/>
              </a:rPr>
              <a:t>Institutional mechanism</a:t>
            </a:r>
            <a:endParaRPr lang="en-GB" sz="2800" dirty="0">
              <a:solidFill>
                <a:schemeClr val="accent1">
                  <a:lumMod val="75000"/>
                </a:schemeClr>
              </a:solidFill>
              <a:latin typeface="Trebuchet MS" panose="020B0603020202020204" pitchFamily="34" charset="0"/>
            </a:endParaRPr>
          </a:p>
        </p:txBody>
      </p:sp>
      <p:cxnSp>
        <p:nvCxnSpPr>
          <p:cNvPr id="12" name="Straight Connector 11"/>
          <p:cNvCxnSpPr/>
          <p:nvPr/>
        </p:nvCxnSpPr>
        <p:spPr bwMode="auto">
          <a:xfrm>
            <a:off x="597024" y="3211339"/>
            <a:ext cx="0" cy="942975"/>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13" name="Straight Arrow Connector 12"/>
          <p:cNvCxnSpPr/>
          <p:nvPr/>
        </p:nvCxnSpPr>
        <p:spPr bwMode="auto">
          <a:xfrm>
            <a:off x="597024" y="4154314"/>
            <a:ext cx="1050925" cy="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cxnSp>
        <p:nvCxnSpPr>
          <p:cNvPr id="14" name="Straight Connector 13"/>
          <p:cNvCxnSpPr/>
          <p:nvPr/>
        </p:nvCxnSpPr>
        <p:spPr bwMode="auto">
          <a:xfrm>
            <a:off x="7820149" y="2779539"/>
            <a:ext cx="0" cy="1374775"/>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15" name="Straight Arrow Connector 14"/>
          <p:cNvCxnSpPr/>
          <p:nvPr/>
        </p:nvCxnSpPr>
        <p:spPr bwMode="auto">
          <a:xfrm flipH="1">
            <a:off x="6905749" y="4154314"/>
            <a:ext cx="914400" cy="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pic>
        <p:nvPicPr>
          <p:cNvPr id="1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790" y="4769077"/>
            <a:ext cx="2711969" cy="180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a:stCxn id="9" idx="3"/>
          </p:cNvCxnSpPr>
          <p:nvPr/>
        </p:nvCxnSpPr>
        <p:spPr bwMode="auto">
          <a:xfrm>
            <a:off x="2579812" y="2517949"/>
            <a:ext cx="3182937" cy="124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4117039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116632"/>
            <a:ext cx="7139136"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A model for TBAs – institutional mechanism</a:t>
            </a:r>
            <a:endParaRPr lang="en-GB" sz="2800" dirty="0">
              <a:solidFill>
                <a:schemeClr val="accent6">
                  <a:lumMod val="75000"/>
                </a:schemeClr>
              </a:solidFill>
            </a:endParaRPr>
          </a:p>
        </p:txBody>
      </p:sp>
      <p:sp>
        <p:nvSpPr>
          <p:cNvPr id="6" name="Line 13"/>
          <p:cNvSpPr>
            <a:spLocks noChangeShapeType="1"/>
          </p:cNvSpPr>
          <p:nvPr/>
        </p:nvSpPr>
        <p:spPr bwMode="auto">
          <a:xfrm flipV="1">
            <a:off x="1755775" y="7544197"/>
            <a:ext cx="9491663"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pic>
        <p:nvPicPr>
          <p:cNvPr id="1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8019" y="2780928"/>
            <a:ext cx="2711969" cy="180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457200" y="1879249"/>
            <a:ext cx="5410944" cy="3139321"/>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altLang="en-US" b="1" dirty="0" smtClean="0">
                <a:latin typeface="Trebuchet MS" pitchFamily="34" charset="0"/>
                <a:sym typeface="Trebuchet MS" pitchFamily="34" charset="0"/>
              </a:rPr>
              <a:t>Obligation to cooperate, </a:t>
            </a:r>
            <a:r>
              <a:rPr lang="en-GB" altLang="en-US" b="1" dirty="0">
                <a:latin typeface="Trebuchet MS" pitchFamily="34" charset="0"/>
                <a:sym typeface="Trebuchet MS" pitchFamily="34" charset="0"/>
              </a:rPr>
              <a:t>UNWC Art. 8</a:t>
            </a:r>
          </a:p>
          <a:p>
            <a:pPr marL="342900" indent="-342900" algn="just">
              <a:spcBef>
                <a:spcPct val="0"/>
              </a:spcBef>
              <a:buClr>
                <a:schemeClr val="accent3">
                  <a:lumMod val="50000"/>
                </a:schemeClr>
              </a:buClr>
              <a:buFont typeface="Wingdings" panose="05000000000000000000" pitchFamily="2" charset="2"/>
              <a:buChar char="§"/>
            </a:pPr>
            <a:endParaRPr lang="en-GB" altLang="en-US" b="1" dirty="0" smtClean="0">
              <a:latin typeface="Trebuchet MS" pitchFamily="34" charset="0"/>
              <a:sym typeface="Trebuchet MS" pitchFamily="34" charset="0"/>
            </a:endParaRPr>
          </a:p>
          <a:p>
            <a:pPr marL="285750" indent="-285750">
              <a:buFont typeface="Courier New" panose="02070309020205020404" pitchFamily="49" charset="0"/>
              <a:buChar char="o"/>
            </a:pPr>
            <a:r>
              <a:rPr lang="en-US" b="1" dirty="0" smtClean="0">
                <a:latin typeface="Trebuchet MS" panose="020B0603020202020204" pitchFamily="34" charset="0"/>
              </a:rPr>
              <a:t>“</a:t>
            </a:r>
            <a:r>
              <a:rPr lang="en-GB" b="1" dirty="0">
                <a:latin typeface="Trebuchet MS" panose="020B0603020202020204" pitchFamily="34" charset="0"/>
              </a:rPr>
              <a:t>In determining the manner of such cooperation, watercourse States </a:t>
            </a:r>
            <a:r>
              <a:rPr lang="en-GB" b="1" u="sng" dirty="0">
                <a:latin typeface="Trebuchet MS" panose="020B0603020202020204" pitchFamily="34" charset="0"/>
              </a:rPr>
              <a:t>may </a:t>
            </a:r>
            <a:r>
              <a:rPr lang="en-GB" b="1" dirty="0">
                <a:latin typeface="Trebuchet MS" panose="020B0603020202020204" pitchFamily="34" charset="0"/>
              </a:rPr>
              <a:t>consider the </a:t>
            </a:r>
            <a:r>
              <a:rPr lang="en-GB" b="1" u="sng" dirty="0">
                <a:latin typeface="Trebuchet MS" panose="020B0603020202020204" pitchFamily="34" charset="0"/>
              </a:rPr>
              <a:t>establishment of </a:t>
            </a:r>
            <a:r>
              <a:rPr lang="en-GB" b="1" u="sng" dirty="0" smtClean="0">
                <a:latin typeface="Trebuchet MS" panose="020B0603020202020204" pitchFamily="34" charset="0"/>
              </a:rPr>
              <a:t>joint mechanisms </a:t>
            </a:r>
            <a:r>
              <a:rPr lang="en-GB" b="1" u="sng" dirty="0">
                <a:latin typeface="Trebuchet MS" panose="020B0603020202020204" pitchFamily="34" charset="0"/>
              </a:rPr>
              <a:t>or commissions</a:t>
            </a:r>
            <a:r>
              <a:rPr lang="en-GB" b="1" dirty="0">
                <a:latin typeface="Trebuchet MS" panose="020B0603020202020204" pitchFamily="34" charset="0"/>
              </a:rPr>
              <a:t>, as deemed necessary by them, to facilitate cooperation on relevant measures </a:t>
            </a:r>
            <a:r>
              <a:rPr lang="en-GB" b="1" dirty="0" smtClean="0">
                <a:latin typeface="Trebuchet MS" panose="020B0603020202020204" pitchFamily="34" charset="0"/>
              </a:rPr>
              <a:t>and procedures </a:t>
            </a:r>
            <a:r>
              <a:rPr lang="en-GB" b="1" dirty="0">
                <a:latin typeface="Trebuchet MS" panose="020B0603020202020204" pitchFamily="34" charset="0"/>
              </a:rPr>
              <a:t>in the light of experience gained through cooperation in existing joint mechanisms and </a:t>
            </a:r>
            <a:r>
              <a:rPr lang="en-GB" b="1" dirty="0" smtClean="0">
                <a:latin typeface="Trebuchet MS" panose="020B0603020202020204" pitchFamily="34" charset="0"/>
              </a:rPr>
              <a:t>commissions in </a:t>
            </a:r>
            <a:r>
              <a:rPr lang="en-GB" b="1" dirty="0">
                <a:latin typeface="Trebuchet MS" panose="020B0603020202020204" pitchFamily="34" charset="0"/>
              </a:rPr>
              <a:t>various regions</a:t>
            </a:r>
            <a:r>
              <a:rPr lang="en-GB" b="1" dirty="0" smtClean="0">
                <a:latin typeface="Trebuchet MS" panose="020B0603020202020204" pitchFamily="34" charset="0"/>
              </a:rPr>
              <a:t>.”</a:t>
            </a:r>
            <a:endParaRPr lang="en-GB" dirty="0">
              <a:latin typeface="Trebuchet MS" panose="020B0603020202020204" pitchFamily="34" charset="0"/>
            </a:endParaRPr>
          </a:p>
        </p:txBody>
      </p:sp>
    </p:spTree>
    <p:extLst>
      <p:ext uri="{BB962C8B-B14F-4D97-AF65-F5344CB8AC3E}">
        <p14:creationId xmlns:p14="http://schemas.microsoft.com/office/powerpoint/2010/main" val="1867998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116632"/>
            <a:ext cx="706712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Transboundary surface water and TBAs</a:t>
            </a:r>
          </a:p>
          <a:p>
            <a:r>
              <a:rPr lang="en-GB" sz="2800" dirty="0" smtClean="0">
                <a:solidFill>
                  <a:schemeClr val="accent6">
                    <a:lumMod val="75000"/>
                  </a:schemeClr>
                </a:solidFill>
              </a:rPr>
              <a:t>A model for TBAs - </a:t>
            </a:r>
            <a:r>
              <a:rPr lang="en-GB" sz="2800" dirty="0">
                <a:solidFill>
                  <a:schemeClr val="accent6">
                    <a:lumMod val="75000"/>
                  </a:schemeClr>
                </a:solidFill>
              </a:rPr>
              <a:t>institutional mechanism</a:t>
            </a:r>
          </a:p>
        </p:txBody>
      </p:sp>
      <p:sp>
        <p:nvSpPr>
          <p:cNvPr id="6" name="TextBox 5"/>
          <p:cNvSpPr txBox="1"/>
          <p:nvPr/>
        </p:nvSpPr>
        <p:spPr>
          <a:xfrm>
            <a:off x="457200" y="1879249"/>
            <a:ext cx="5987008" cy="1200329"/>
          </a:xfrm>
          <a:prstGeom prst="rect">
            <a:avLst/>
          </a:prstGeom>
          <a:noFill/>
        </p:spPr>
        <p:txBody>
          <a:bodyPr wrap="square" rtlCol="0">
            <a:spAutoFit/>
          </a:bodyPr>
          <a:lstStyle/>
          <a:p>
            <a:pPr marL="285750" indent="-285750">
              <a:buFont typeface="Courier New" panose="02070309020205020404" pitchFamily="49" charset="0"/>
              <a:buChar char="o"/>
            </a:pPr>
            <a:r>
              <a:rPr lang="en-US" b="1" dirty="0" smtClean="0">
                <a:latin typeface="Trebuchet MS" panose="020B0603020202020204" pitchFamily="34" charset="0"/>
              </a:rPr>
              <a:t>To what extent could TBA mechanisms / institutions be developed under the framework of already existing transboundary surface water agreements and institutions? </a:t>
            </a:r>
            <a:endParaRPr lang="en-GB" dirty="0">
              <a:latin typeface="Trebuchet MS" panose="020B0603020202020204" pitchFamily="34" charset="0"/>
            </a:endParaRPr>
          </a:p>
        </p:txBody>
      </p:sp>
      <p:pic>
        <p:nvPicPr>
          <p:cNvPr id="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479532"/>
            <a:ext cx="1367541" cy="2389175"/>
          </a:xfrm>
          <a:prstGeom prst="rect">
            <a:avLst/>
          </a:prstGeom>
          <a:solidFill>
            <a:schemeClr val="accent3"/>
          </a:solidFill>
          <a:ln>
            <a:noFill/>
          </a:ln>
          <a:extLst/>
        </p:spPr>
      </p:pic>
      <p:graphicFrame>
        <p:nvGraphicFramePr>
          <p:cNvPr id="9" name="Table 8"/>
          <p:cNvGraphicFramePr>
            <a:graphicFrameLocks noGrp="1"/>
          </p:cNvGraphicFramePr>
          <p:nvPr>
            <p:extLst>
              <p:ext uri="{D42A27DB-BD31-4B8C-83A1-F6EECF244321}">
                <p14:modId xmlns:p14="http://schemas.microsoft.com/office/powerpoint/2010/main" val="3509877354"/>
              </p:ext>
            </p:extLst>
          </p:nvPr>
        </p:nvGraphicFramePr>
        <p:xfrm>
          <a:off x="827584" y="3789040"/>
          <a:ext cx="5112568" cy="1188720"/>
        </p:xfrm>
        <a:graphic>
          <a:graphicData uri="http://schemas.openxmlformats.org/drawingml/2006/table">
            <a:tbl>
              <a:tblPr firstRow="1" bandRow="1">
                <a:tableStyleId>{C083E6E3-FA7D-4D7B-A595-EF9225AFEA82}</a:tableStyleId>
              </a:tblPr>
              <a:tblGrid>
                <a:gridCol w="5112568"/>
              </a:tblGrid>
              <a:tr h="370840">
                <a:tc>
                  <a:txBody>
                    <a:bodyPr/>
                    <a:lstStyle/>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dirty="0" smtClean="0">
                          <a:latin typeface="Trebuchet MS" panose="020B0603020202020204" pitchFamily="34" charset="0"/>
                        </a:rPr>
                        <a:t>Potential advantages </a:t>
                      </a:r>
                      <a:r>
                        <a:rPr lang="en-US" baseline="0" dirty="0" smtClean="0">
                          <a:latin typeface="Trebuchet MS" panose="020B0603020202020204" pitchFamily="34" charset="0"/>
                        </a:rPr>
                        <a:t>(mutual supportiveness)</a:t>
                      </a:r>
                    </a:p>
                    <a:p>
                      <a:pPr marL="285750" marR="0" indent="-285750" algn="l" defTabSz="914400" rtl="0" eaLnBrk="1" fontAlgn="auto" latinLnBrk="0" hangingPunct="1">
                        <a:lnSpc>
                          <a:spcPct val="100000"/>
                        </a:lnSpc>
                        <a:spcBef>
                          <a:spcPts val="0"/>
                        </a:spcBef>
                        <a:spcAft>
                          <a:spcPts val="0"/>
                        </a:spcAft>
                        <a:buClr>
                          <a:schemeClr val="accent6">
                            <a:lumMod val="75000"/>
                          </a:schemeClr>
                        </a:buClr>
                        <a:buSzPct val="150000"/>
                        <a:buFont typeface="Wingdings" charset="2"/>
                        <a:buChar char="§"/>
                        <a:tabLst/>
                        <a:defRPr/>
                      </a:pPr>
                      <a:r>
                        <a:rPr lang="en-US" baseline="0" dirty="0" smtClean="0">
                          <a:latin typeface="Trebuchet MS" panose="020B0603020202020204" pitchFamily="34" charset="0"/>
                        </a:rPr>
                        <a:t>Potential disadvantage (focus on surface water)</a:t>
                      </a:r>
                      <a:endParaRPr lang="en-US" dirty="0" smtClean="0">
                        <a:latin typeface="Trebuchet MS" panose="020B0603020202020204" pitchFamily="34" charset="0"/>
                      </a:endParaRPr>
                    </a:p>
                  </a:txBody>
                  <a:tcPr/>
                </a:tc>
              </a:tr>
            </a:tbl>
          </a:graphicData>
        </a:graphic>
      </p:graphicFrame>
    </p:spTree>
    <p:extLst>
      <p:ext uri="{BB962C8B-B14F-4D97-AF65-F5344CB8AC3E}">
        <p14:creationId xmlns:p14="http://schemas.microsoft.com/office/powerpoint/2010/main" val="3888115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679504" y="5890183"/>
            <a:ext cx="3429000" cy="923193"/>
          </a:xfrm>
          <a:prstGeom prst="rect">
            <a:avLst/>
          </a:prstGeom>
        </p:spPr>
      </p:pic>
      <p:sp>
        <p:nvSpPr>
          <p:cNvPr id="8" name="Title 2"/>
          <p:cNvSpPr txBox="1">
            <a:spLocks/>
          </p:cNvSpPr>
          <p:nvPr/>
        </p:nvSpPr>
        <p:spPr>
          <a:xfrm>
            <a:off x="457200" y="116632"/>
            <a:ext cx="7139136"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3200" b="1" dirty="0" smtClean="0">
                <a:solidFill>
                  <a:schemeClr val="accent6">
                    <a:lumMod val="75000"/>
                  </a:schemeClr>
                </a:solidFill>
              </a:rPr>
              <a:t>Conclusions</a:t>
            </a:r>
            <a:endParaRPr lang="en-GB" sz="2800" dirty="0">
              <a:solidFill>
                <a:schemeClr val="accent6">
                  <a:lumMod val="75000"/>
                </a:schemeClr>
              </a:solidFill>
            </a:endParaRPr>
          </a:p>
        </p:txBody>
      </p:sp>
      <p:sp>
        <p:nvSpPr>
          <p:cNvPr id="6" name="Line 13"/>
          <p:cNvSpPr>
            <a:spLocks noChangeShapeType="1"/>
          </p:cNvSpPr>
          <p:nvPr/>
        </p:nvSpPr>
        <p:spPr bwMode="auto">
          <a:xfrm flipV="1">
            <a:off x="1755775" y="7544197"/>
            <a:ext cx="9491663" cy="0"/>
          </a:xfrm>
          <a:prstGeom prst="line">
            <a:avLst/>
          </a:prstGeom>
          <a:noFill/>
          <a:ln w="25400">
            <a:solidFill>
              <a:srgbClr val="366C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pic>
        <p:nvPicPr>
          <p:cNvPr id="1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8019" y="2780928"/>
            <a:ext cx="2711969" cy="180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457200" y="1879249"/>
            <a:ext cx="5410944" cy="3416320"/>
          </a:xfrm>
          <a:prstGeom prst="rect">
            <a:avLst/>
          </a:prstGeom>
          <a:noFill/>
        </p:spPr>
        <p:txBody>
          <a:bodyPr wrap="square" rtlCol="0">
            <a:spAutoFit/>
          </a:bodyPr>
          <a:lstStyle/>
          <a:p>
            <a:pPr marL="342900" indent="-342900" algn="just">
              <a:spcBef>
                <a:spcPct val="0"/>
              </a:spcBef>
              <a:buClr>
                <a:schemeClr val="accent3">
                  <a:lumMod val="50000"/>
                </a:schemeClr>
              </a:buClr>
              <a:buFont typeface="Wingdings" panose="05000000000000000000" pitchFamily="2" charset="2"/>
              <a:buChar char="§"/>
            </a:pPr>
            <a:r>
              <a:rPr lang="en-GB" b="1" dirty="0" smtClean="0">
                <a:latin typeface="Trebuchet MS" pitchFamily="34" charset="0"/>
                <a:sym typeface="Trebuchet MS" pitchFamily="34" charset="0"/>
              </a:rPr>
              <a:t>Groundwater and surface water similar, but not the same…. Transboundary aquifer law and transboundary surface water </a:t>
            </a:r>
            <a:r>
              <a:rPr lang="en-GB" b="1" smtClean="0">
                <a:latin typeface="Trebuchet MS" pitchFamily="34" charset="0"/>
                <a:sym typeface="Trebuchet MS" pitchFamily="34" charset="0"/>
              </a:rPr>
              <a:t>law </a:t>
            </a:r>
            <a:r>
              <a:rPr lang="en-GB" b="1" smtClean="0">
                <a:latin typeface="Trebuchet MS" pitchFamily="34" charset="0"/>
                <a:sym typeface="Trebuchet MS" pitchFamily="34" charset="0"/>
              </a:rPr>
              <a:t>should follow </a:t>
            </a:r>
            <a:r>
              <a:rPr lang="en-GB" b="1" dirty="0" smtClean="0">
                <a:latin typeface="Trebuchet MS" pitchFamily="34" charset="0"/>
                <a:sym typeface="Trebuchet MS" pitchFamily="34" charset="0"/>
              </a:rPr>
              <a:t>the same trend</a:t>
            </a:r>
          </a:p>
          <a:p>
            <a:pPr marL="342900" indent="-342900" algn="just">
              <a:spcBef>
                <a:spcPct val="0"/>
              </a:spcBef>
              <a:buClr>
                <a:schemeClr val="accent3">
                  <a:lumMod val="50000"/>
                </a:schemeClr>
              </a:buClr>
              <a:buFont typeface="Wingdings" panose="05000000000000000000" pitchFamily="2" charset="2"/>
              <a:buChar char="§"/>
            </a:pPr>
            <a:r>
              <a:rPr lang="en-GB" b="1" dirty="0" smtClean="0">
                <a:latin typeface="Trebuchet MS" pitchFamily="34" charset="0"/>
                <a:sym typeface="Trebuchet MS" pitchFamily="34" charset="0"/>
              </a:rPr>
              <a:t>The emerging international law applicable to TBAs is framed around the UNILC Draft Articles, the UNWC the UNECE Water Convention and customary international</a:t>
            </a:r>
          </a:p>
          <a:p>
            <a:pPr marL="342900" indent="-342900" algn="just">
              <a:spcBef>
                <a:spcPct val="0"/>
              </a:spcBef>
              <a:buClr>
                <a:schemeClr val="accent3">
                  <a:lumMod val="50000"/>
                </a:schemeClr>
              </a:buClr>
              <a:buFont typeface="Wingdings" panose="05000000000000000000" pitchFamily="2" charset="2"/>
              <a:buChar char="§"/>
            </a:pPr>
            <a:r>
              <a:rPr lang="en-GB" b="1" dirty="0" smtClean="0">
                <a:latin typeface="Trebuchet MS" pitchFamily="34" charset="0"/>
                <a:sym typeface="Trebuchet MS" pitchFamily="34" charset="0"/>
              </a:rPr>
              <a:t>The UNWC has substantive, procedural and institutional elements</a:t>
            </a:r>
          </a:p>
          <a:p>
            <a:pPr marL="342900" indent="-342900" algn="just">
              <a:spcBef>
                <a:spcPct val="0"/>
              </a:spcBef>
              <a:buClr>
                <a:schemeClr val="accent3">
                  <a:lumMod val="50000"/>
                </a:schemeClr>
              </a:buClr>
              <a:buFont typeface="Courier New" panose="02070309020205020404" pitchFamily="49" charset="0"/>
              <a:buChar char="o"/>
            </a:pPr>
            <a:r>
              <a:rPr lang="en-GB" b="1" dirty="0" smtClean="0">
                <a:latin typeface="Trebuchet MS" pitchFamily="34" charset="0"/>
                <a:sym typeface="Trebuchet MS" pitchFamily="34" charset="0"/>
              </a:rPr>
              <a:t>The extent to which these elements reflect the needs of TBAs will be further discussed</a:t>
            </a:r>
            <a:endParaRPr lang="en-GB" dirty="0">
              <a:latin typeface="Trebuchet MS" panose="020B0603020202020204" pitchFamily="34" charset="0"/>
            </a:endParaRPr>
          </a:p>
        </p:txBody>
      </p:sp>
    </p:spTree>
    <p:extLst>
      <p:ext uri="{BB962C8B-B14F-4D97-AF65-F5344CB8AC3E}">
        <p14:creationId xmlns:p14="http://schemas.microsoft.com/office/powerpoint/2010/main" val="22878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661248"/>
            <a:ext cx="3429000" cy="923193"/>
          </a:xfrm>
          <a:prstGeom prst="rect">
            <a:avLst/>
          </a:prstGeom>
        </p:spPr>
      </p:pic>
      <p:sp>
        <p:nvSpPr>
          <p:cNvPr id="7" name="AutoShape 6"/>
          <p:cNvSpPr>
            <a:spLocks noGrp="1"/>
          </p:cNvSpPr>
          <p:nvPr>
            <p:ph type="ctrTitle"/>
          </p:nvPr>
        </p:nvSpPr>
        <p:spPr bwMode="auto">
          <a:xfrm>
            <a:off x="467544" y="2132856"/>
            <a:ext cx="8208912" cy="7200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algn="just"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Groundwater and transboundary aquifers</a:t>
            </a: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Transboundary  surface water law and transboundary aquifers</a:t>
            </a: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p:txBody>
      </p:sp>
      <p:sp>
        <p:nvSpPr>
          <p:cNvPr id="8" name="Title 2"/>
          <p:cNvSpPr txBox="1">
            <a:spLocks/>
          </p:cNvSpPr>
          <p:nvPr/>
        </p:nvSpPr>
        <p:spPr>
          <a:xfrm>
            <a:off x="457200" y="404664"/>
            <a:ext cx="490688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dirty="0" smtClean="0">
                <a:solidFill>
                  <a:schemeClr val="accent6">
                    <a:lumMod val="75000"/>
                  </a:schemeClr>
                </a:solidFill>
              </a:rPr>
              <a:t>Content</a:t>
            </a:r>
            <a:endParaRPr lang="en-GB" b="1" dirty="0">
              <a:solidFill>
                <a:schemeClr val="accent6">
                  <a:lumMod val="75000"/>
                </a:schemeClr>
              </a:solidFill>
            </a:endParaRPr>
          </a:p>
        </p:txBody>
      </p:sp>
      <p:pic>
        <p:nvPicPr>
          <p:cNvPr id="5" name="Picture 4" descr="http://www.usgs.gov/blogs/features/files/2012/02/zoltan-e13293198774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45991"/>
            <a:ext cx="4724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7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fELaG–1600x600-Animation-ppt.gif"/>
          <p:cNvPicPr>
            <a:picLocks noChangeAspect="1"/>
          </p:cNvPicPr>
          <p:nvPr/>
        </p:nvPicPr>
        <p:blipFill>
          <a:blip r:embed="rId2"/>
          <a:stretch>
            <a:fillRect/>
          </a:stretch>
        </p:blipFill>
        <p:spPr>
          <a:xfrm>
            <a:off x="0" y="0"/>
            <a:ext cx="9144000" cy="3543300"/>
          </a:xfrm>
          <a:prstGeom prst="rect">
            <a:avLst/>
          </a:prstGeom>
        </p:spPr>
      </p:pic>
      <p:pic>
        <p:nvPicPr>
          <p:cNvPr id="3" name="Picture 2" descr="SCfELaG logo.jpg"/>
          <p:cNvPicPr>
            <a:picLocks noChangeAspect="1"/>
          </p:cNvPicPr>
          <p:nvPr/>
        </p:nvPicPr>
        <p:blipFill>
          <a:blip r:embed="rId3"/>
          <a:stretch>
            <a:fillRect/>
          </a:stretch>
        </p:blipFill>
        <p:spPr>
          <a:xfrm>
            <a:off x="457200" y="533400"/>
            <a:ext cx="3429000" cy="923193"/>
          </a:xfrm>
          <a:prstGeom prst="rect">
            <a:avLst/>
          </a:prstGeom>
        </p:spPr>
      </p:pic>
      <p:sp>
        <p:nvSpPr>
          <p:cNvPr id="4" name="Title 1"/>
          <p:cNvSpPr txBox="1">
            <a:spLocks/>
          </p:cNvSpPr>
          <p:nvPr/>
        </p:nvSpPr>
        <p:spPr>
          <a:xfrm>
            <a:off x="395536" y="2438400"/>
            <a:ext cx="5776664" cy="108902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Francesco </a:t>
            </a:r>
            <a:r>
              <a:rPr kumimoji="0" lang="en-GB" sz="3600" b="0" i="0" u="none" strike="noStrike" kern="1200" cap="none" spc="0" normalizeH="0" noProof="0" dirty="0" err="1" smtClean="0">
                <a:ln>
                  <a:noFill/>
                </a:ln>
                <a:solidFill>
                  <a:schemeClr val="tx1"/>
                </a:solidFill>
                <a:effectLst/>
                <a:uLnTx/>
                <a:uFillTx/>
                <a:latin typeface="Arial" pitchFamily="34" charset="0"/>
                <a:ea typeface="+mj-ea"/>
                <a:cs typeface="Arial" pitchFamily="34" charset="0"/>
              </a:rPr>
              <a:t>Sindico</a:t>
            </a:r>
            <a:endParaRPr kumimoji="0" lang="en-GB" sz="3600" b="0" i="0" u="none" strike="noStrike" kern="1200" cap="none" spc="0" normalizeH="0" noProof="0" dirty="0" smtClean="0">
              <a:ln>
                <a:noFill/>
              </a:ln>
              <a:solidFill>
                <a:schemeClr val="tx1"/>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2000" i="1" baseline="0" dirty="0" smtClean="0">
                <a:latin typeface="Arial" pitchFamily="34" charset="0"/>
                <a:ea typeface="+mj-ea"/>
                <a:cs typeface="Arial" pitchFamily="34" charset="0"/>
              </a:rPr>
              <a:t>Director, Strathclyde Centre for Environmental Law and Governance</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2000" i="1" dirty="0" smtClean="0">
                <a:latin typeface="Arial" pitchFamily="34" charset="0"/>
                <a:ea typeface="+mj-ea"/>
                <a:cs typeface="Arial" pitchFamily="34" charset="0"/>
              </a:rPr>
              <a:t>Reader in International Environmental Law</a:t>
            </a:r>
            <a:endParaRPr lang="en-GB" sz="2000" i="1" baseline="0" dirty="0" smtClean="0">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Subtitle 2"/>
          <p:cNvSpPr txBox="1">
            <a:spLocks/>
          </p:cNvSpPr>
          <p:nvPr/>
        </p:nvSpPr>
        <p:spPr>
          <a:xfrm>
            <a:off x="457200" y="4776857"/>
            <a:ext cx="3657600" cy="1295400"/>
          </a:xfrm>
          <a:prstGeom prst="rect">
            <a:avLst/>
          </a:prstGeom>
        </p:spPr>
        <p:txBody>
          <a:bodyPr vert="horz" lIns="91440" tIns="45720" rIns="91440" bIns="45720" rtlCol="0">
            <a:noAutofit/>
          </a:bodyPr>
          <a:lstStyle/>
          <a:p>
            <a:pPr lvl="0">
              <a:spcBef>
                <a:spcPct val="20000"/>
              </a:spcBef>
            </a:pPr>
            <a:r>
              <a:rPr lang="en-US" sz="1600" dirty="0" smtClean="0"/>
              <a:t>University of </a:t>
            </a:r>
            <a:r>
              <a:rPr lang="en-US" sz="1600" dirty="0" err="1" smtClean="0"/>
              <a:t>Strathclyde</a:t>
            </a:r>
            <a:r>
              <a:rPr lang="en-US" sz="1600" dirty="0" smtClean="0"/>
              <a:t> Law School</a:t>
            </a:r>
          </a:p>
          <a:p>
            <a:pPr lvl="0">
              <a:spcBef>
                <a:spcPct val="20000"/>
              </a:spcBef>
            </a:pPr>
            <a:r>
              <a:rPr lang="en-US" sz="1600" dirty="0" smtClean="0"/>
              <a:t>Level 3, Lord Hope Building</a:t>
            </a:r>
          </a:p>
          <a:p>
            <a:pPr lvl="0">
              <a:spcBef>
                <a:spcPct val="20000"/>
              </a:spcBef>
            </a:pPr>
            <a:r>
              <a:rPr lang="en-US" sz="1600" dirty="0" smtClean="0"/>
              <a:t>141 St James Road Glasgow  </a:t>
            </a:r>
          </a:p>
          <a:p>
            <a:pPr lvl="0">
              <a:spcBef>
                <a:spcPct val="20000"/>
              </a:spcBef>
            </a:pPr>
            <a:r>
              <a:rPr lang="en-US" sz="1600" dirty="0" smtClean="0"/>
              <a:t>G4 0LT</a:t>
            </a:r>
          </a:p>
        </p:txBody>
      </p:sp>
      <p:pic>
        <p:nvPicPr>
          <p:cNvPr id="10" name="Picture 9"/>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739698" y="4853057"/>
            <a:ext cx="251954" cy="1359336"/>
          </a:xfrm>
          <a:prstGeom prst="rect">
            <a:avLst/>
          </a:prstGeom>
        </p:spPr>
      </p:pic>
      <p:sp>
        <p:nvSpPr>
          <p:cNvPr id="11" name="Subtitle 2"/>
          <p:cNvSpPr txBox="1">
            <a:spLocks/>
          </p:cNvSpPr>
          <p:nvPr/>
        </p:nvSpPr>
        <p:spPr>
          <a:xfrm>
            <a:off x="5067851" y="4776857"/>
            <a:ext cx="5243264" cy="1676400"/>
          </a:xfrm>
          <a:prstGeom prst="rect">
            <a:avLst/>
          </a:prstGeom>
        </p:spPr>
        <p:txBody>
          <a:bodyPr vert="horz" lIns="91440" tIns="45720" rIns="91440" bIns="45720" rtlCol="0">
            <a:normAutofit/>
          </a:bodyPr>
          <a:lstStyle/>
          <a:p>
            <a:pPr lvl="0">
              <a:spcBef>
                <a:spcPct val="20000"/>
              </a:spcBef>
              <a:spcAft>
                <a:spcPts val="600"/>
              </a:spcAft>
            </a:pPr>
            <a:r>
              <a:rPr lang="en-US" sz="1600" dirty="0" smtClean="0">
                <a:hlinkClick r:id="rId6"/>
              </a:rPr>
              <a:t>www.facebook.com/SCELG/</a:t>
            </a:r>
            <a:endParaRPr lang="en-US" sz="1600" dirty="0" smtClean="0"/>
          </a:p>
          <a:p>
            <a:pPr lvl="0">
              <a:spcBef>
                <a:spcPct val="20000"/>
              </a:spcBef>
              <a:spcAft>
                <a:spcPts val="600"/>
              </a:spcAft>
            </a:pPr>
            <a:r>
              <a:rPr lang="en-US" sz="1600" dirty="0" smtClean="0">
                <a:hlinkClick r:id="rId7"/>
              </a:rPr>
              <a:t>www.linkedin.com/groups/8297435</a:t>
            </a:r>
            <a:endParaRPr lang="en-US" sz="1600" dirty="0" smtClean="0"/>
          </a:p>
          <a:p>
            <a:pPr lvl="0">
              <a:spcBef>
                <a:spcPct val="20000"/>
              </a:spcBef>
              <a:spcAft>
                <a:spcPts val="600"/>
              </a:spcAft>
            </a:pPr>
            <a:r>
              <a:rPr lang="en-US" sz="1600" dirty="0" smtClean="0"/>
              <a:t>@</a:t>
            </a:r>
            <a:r>
              <a:rPr lang="en-US" sz="1600" dirty="0" err="1" smtClean="0"/>
              <a:t>scelg</a:t>
            </a:r>
            <a:endParaRPr lang="en-US" sz="1600" dirty="0" smtClean="0"/>
          </a:p>
          <a:p>
            <a:pPr lvl="0">
              <a:spcBef>
                <a:spcPct val="20000"/>
              </a:spcBef>
              <a:spcAft>
                <a:spcPts val="600"/>
              </a:spcAft>
            </a:pPr>
            <a:r>
              <a:rPr lang="en-US" sz="1600" dirty="0" smtClean="0"/>
              <a:t>SCELG</a:t>
            </a:r>
            <a:endParaRPr kumimoji="0" lang="en-GB" sz="16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12" name="Subtitle 2"/>
          <p:cNvSpPr txBox="1">
            <a:spLocks/>
          </p:cNvSpPr>
          <p:nvPr/>
        </p:nvSpPr>
        <p:spPr>
          <a:xfrm>
            <a:off x="457200" y="6148457"/>
            <a:ext cx="3505200" cy="480943"/>
          </a:xfrm>
          <a:prstGeom prst="rect">
            <a:avLst/>
          </a:prstGeom>
        </p:spPr>
        <p:txBody>
          <a:bodyPr vert="horz" lIns="91440" tIns="45720" rIns="91440" bIns="45720" rtlCol="0">
            <a:noAutofit/>
          </a:bodyPr>
          <a:lstStyle/>
          <a:p>
            <a:pPr lvl="0">
              <a:spcBef>
                <a:spcPct val="20000"/>
              </a:spcBef>
            </a:pPr>
            <a:r>
              <a:rPr lang="en-US" sz="1600" dirty="0" err="1" smtClean="0">
                <a:solidFill>
                  <a:schemeClr val="accent3">
                    <a:lumMod val="75000"/>
                  </a:schemeClr>
                </a:solidFill>
              </a:rPr>
              <a:t>w</a:t>
            </a:r>
            <a:r>
              <a:rPr lang="en-US" sz="1600" dirty="0" smtClean="0">
                <a:solidFill>
                  <a:schemeClr val="accent3">
                    <a:lumMod val="75000"/>
                  </a:schemeClr>
                </a:solidFill>
              </a:rPr>
              <a:t>: </a:t>
            </a:r>
            <a:r>
              <a:rPr lang="en-US" sz="1600" dirty="0" err="1" smtClean="0"/>
              <a:t>www.strath.ac.uk/scelg</a:t>
            </a:r>
            <a:r>
              <a:rPr lang="en-US" sz="1600" dirty="0" smtClean="0"/>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295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661248"/>
            <a:ext cx="3429000" cy="923193"/>
          </a:xfrm>
          <a:prstGeom prst="rect">
            <a:avLst/>
          </a:prstGeom>
        </p:spPr>
      </p:pic>
      <p:sp>
        <p:nvSpPr>
          <p:cNvPr id="7" name="AutoShape 6"/>
          <p:cNvSpPr>
            <a:spLocks noGrp="1"/>
          </p:cNvSpPr>
          <p:nvPr>
            <p:ph type="ctrTitle"/>
          </p:nvPr>
        </p:nvSpPr>
        <p:spPr bwMode="auto">
          <a:xfrm>
            <a:off x="467544" y="1556792"/>
            <a:ext cx="8208912" cy="7200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algn="just"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97% of available freshwater resources</a:t>
            </a: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p:txBody>
      </p:sp>
      <p:sp>
        <p:nvSpPr>
          <p:cNvPr id="8" name="Title 2"/>
          <p:cNvSpPr txBox="1">
            <a:spLocks/>
          </p:cNvSpPr>
          <p:nvPr/>
        </p:nvSpPr>
        <p:spPr>
          <a:xfrm>
            <a:off x="457200" y="404664"/>
            <a:ext cx="634704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dirty="0" smtClean="0">
                <a:solidFill>
                  <a:schemeClr val="accent6">
                    <a:lumMod val="75000"/>
                  </a:schemeClr>
                </a:solidFill>
              </a:rPr>
              <a:t>Groundwater and TBAs</a:t>
            </a:r>
            <a:endParaRPr lang="en-GB" b="1" dirty="0">
              <a:solidFill>
                <a:schemeClr val="accent6">
                  <a:lumMod val="75000"/>
                </a:schemeClr>
              </a:solidFill>
            </a:endParaRPr>
          </a:p>
        </p:txBody>
      </p:sp>
      <p:pic>
        <p:nvPicPr>
          <p:cNvPr id="5" name="Picture 4" descr="02-freshwater-regions"/>
          <p:cNvPicPr>
            <a:picLocks noChangeAspect="1" noChangeArrowheads="1"/>
          </p:cNvPicPr>
          <p:nvPr/>
        </p:nvPicPr>
        <p:blipFill>
          <a:blip r:embed="rId3">
            <a:extLst>
              <a:ext uri="{28A0092B-C50C-407E-A947-70E740481C1C}">
                <a14:useLocalDpi xmlns:a14="http://schemas.microsoft.com/office/drawing/2010/main" val="0"/>
              </a:ext>
            </a:extLst>
          </a:blip>
          <a:srcRect t="55722" r="2342" b="23550"/>
          <a:stretch>
            <a:fillRect/>
          </a:stretch>
        </p:blipFill>
        <p:spPr bwMode="auto">
          <a:xfrm>
            <a:off x="187445" y="3200065"/>
            <a:ext cx="4864512"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02-freshwater-regions"/>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34315" b="43515"/>
          <a:stretch>
            <a:fillRect/>
          </a:stretch>
        </p:blipFill>
        <p:spPr bwMode="auto">
          <a:xfrm>
            <a:off x="4432948" y="2060848"/>
            <a:ext cx="4562123"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986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661248"/>
            <a:ext cx="3429000" cy="923193"/>
          </a:xfrm>
          <a:prstGeom prst="rect">
            <a:avLst/>
          </a:prstGeom>
        </p:spPr>
      </p:pic>
      <p:sp>
        <p:nvSpPr>
          <p:cNvPr id="7" name="AutoShape 6"/>
          <p:cNvSpPr>
            <a:spLocks noGrp="1"/>
          </p:cNvSpPr>
          <p:nvPr>
            <p:ph type="ctrTitle"/>
          </p:nvPr>
        </p:nvSpPr>
        <p:spPr bwMode="auto">
          <a:xfrm>
            <a:off x="467544" y="1556792"/>
            <a:ext cx="8208912" cy="7200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algn="just"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What is an aquifer?</a:t>
            </a: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p:txBody>
      </p:sp>
      <p:sp>
        <p:nvSpPr>
          <p:cNvPr id="8" name="Title 2"/>
          <p:cNvSpPr txBox="1">
            <a:spLocks/>
          </p:cNvSpPr>
          <p:nvPr/>
        </p:nvSpPr>
        <p:spPr>
          <a:xfrm>
            <a:off x="457200" y="404664"/>
            <a:ext cx="634704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dirty="0" smtClean="0">
                <a:solidFill>
                  <a:schemeClr val="accent6">
                    <a:lumMod val="75000"/>
                  </a:schemeClr>
                </a:solidFill>
              </a:rPr>
              <a:t>Groundwater and TBAs</a:t>
            </a:r>
            <a:endParaRPr lang="en-GB" b="1" dirty="0">
              <a:solidFill>
                <a:schemeClr val="accent6">
                  <a:lumMod val="75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941927832"/>
              </p:ext>
            </p:extLst>
          </p:nvPr>
        </p:nvGraphicFramePr>
        <p:xfrm>
          <a:off x="4932040" y="2420888"/>
          <a:ext cx="4178424" cy="1737360"/>
        </p:xfrm>
        <a:graphic>
          <a:graphicData uri="http://schemas.openxmlformats.org/drawingml/2006/table">
            <a:tbl>
              <a:tblPr firstRow="1" bandRow="1">
                <a:tableStyleId>{68D230F3-CF80-4859-8CE7-A43EE81993B5}</a:tableStyleId>
              </a:tblPr>
              <a:tblGrid>
                <a:gridCol w="4178424"/>
              </a:tblGrid>
              <a:tr h="370840">
                <a:tc>
                  <a:txBody>
                    <a:bodyPr/>
                    <a:lstStyle/>
                    <a:p>
                      <a:pPr marL="285750" indent="-285750">
                        <a:buFont typeface="Wingdings" panose="05000000000000000000" pitchFamily="2" charset="2"/>
                        <a:buChar char="§"/>
                      </a:pPr>
                      <a:r>
                        <a:rPr lang="en-GB" dirty="0" smtClean="0"/>
                        <a:t>Aquifers: “a permeable water bearing geological formation underlain by a less permeable layer and the water contained in the saturated zone of the formation”, UN ILC Draft Articles, art. 2a).</a:t>
                      </a:r>
                      <a:endParaRPr lang="en-GB" b="0" baseline="0" dirty="0" smtClean="0">
                        <a:latin typeface="Trebuchet MS" panose="020B0603020202020204" pitchFamily="34" charset="0"/>
                      </a:endParaRPr>
                    </a:p>
                  </a:txBody>
                  <a:tcPr/>
                </a:tc>
              </a:tr>
            </a:tbl>
          </a:graphicData>
        </a:graphic>
      </p:graphicFrame>
      <p:pic>
        <p:nvPicPr>
          <p:cNvPr id="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420888"/>
            <a:ext cx="475297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051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661248"/>
            <a:ext cx="3429000" cy="923193"/>
          </a:xfrm>
          <a:prstGeom prst="rect">
            <a:avLst/>
          </a:prstGeom>
        </p:spPr>
      </p:pic>
      <p:sp>
        <p:nvSpPr>
          <p:cNvPr id="7" name="AutoShape 6"/>
          <p:cNvSpPr>
            <a:spLocks noGrp="1"/>
          </p:cNvSpPr>
          <p:nvPr>
            <p:ph type="ctrTitle"/>
          </p:nvPr>
        </p:nvSpPr>
        <p:spPr bwMode="auto">
          <a:xfrm>
            <a:off x="467544" y="1556792"/>
            <a:ext cx="8208912" cy="7200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algn="just"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What is an aquifer?</a:t>
            </a: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p:txBody>
      </p:sp>
      <p:sp>
        <p:nvSpPr>
          <p:cNvPr id="8" name="Title 2"/>
          <p:cNvSpPr txBox="1">
            <a:spLocks/>
          </p:cNvSpPr>
          <p:nvPr/>
        </p:nvSpPr>
        <p:spPr>
          <a:xfrm>
            <a:off x="457200" y="404664"/>
            <a:ext cx="634704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dirty="0" smtClean="0">
                <a:solidFill>
                  <a:schemeClr val="accent6">
                    <a:lumMod val="75000"/>
                  </a:schemeClr>
                </a:solidFill>
              </a:rPr>
              <a:t>Groundwater and TBAs</a:t>
            </a:r>
            <a:endParaRPr lang="en-GB" b="1" dirty="0">
              <a:solidFill>
                <a:schemeClr val="accent6">
                  <a:lumMod val="75000"/>
                </a:schemeClr>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096153055"/>
              </p:ext>
            </p:extLst>
          </p:nvPr>
        </p:nvGraphicFramePr>
        <p:xfrm>
          <a:off x="827584" y="2276872"/>
          <a:ext cx="4178424" cy="3108960"/>
        </p:xfrm>
        <a:graphic>
          <a:graphicData uri="http://schemas.openxmlformats.org/drawingml/2006/table">
            <a:tbl>
              <a:tblPr firstRow="1" bandRow="1">
                <a:tableStyleId>{68D230F3-CF80-4859-8CE7-A43EE81993B5}</a:tableStyleId>
              </a:tblPr>
              <a:tblGrid>
                <a:gridCol w="4178424"/>
              </a:tblGrid>
              <a:tr h="370840">
                <a:tc>
                  <a:txBody>
                    <a:bodyPr/>
                    <a:lstStyle/>
                    <a:p>
                      <a:pPr marL="285750" indent="-285750">
                        <a:buFont typeface="Wingdings" panose="05000000000000000000" pitchFamily="2" charset="2"/>
                        <a:buChar char="§"/>
                      </a:pPr>
                      <a:r>
                        <a:rPr lang="en-GB" dirty="0" smtClean="0">
                          <a:latin typeface="Trebuchet MS" panose="020B0603020202020204" pitchFamily="34" charset="0"/>
                        </a:rPr>
                        <a:t>An aquifer consists of two elements:</a:t>
                      </a:r>
                    </a:p>
                    <a:p>
                      <a:pPr marL="285750" indent="-285750">
                        <a:buFont typeface="Courier New" panose="02070309020205020404" pitchFamily="49" charset="0"/>
                        <a:buChar char="o"/>
                      </a:pPr>
                      <a:r>
                        <a:rPr lang="en-GB" dirty="0" smtClean="0">
                          <a:latin typeface="Trebuchet MS" panose="020B0603020202020204" pitchFamily="34" charset="0"/>
                        </a:rPr>
                        <a:t>Underground geological formation (container / the rock)</a:t>
                      </a:r>
                    </a:p>
                    <a:p>
                      <a:pPr marL="285750" indent="-285750">
                        <a:buFont typeface="Courier New" panose="02070309020205020404" pitchFamily="49" charset="0"/>
                        <a:buChar char="o"/>
                      </a:pPr>
                      <a:r>
                        <a:rPr lang="en-GB" dirty="0" smtClean="0">
                          <a:latin typeface="Trebuchet MS" panose="020B0603020202020204" pitchFamily="34" charset="0"/>
                        </a:rPr>
                        <a:t>Natural resources stored underground in the container (groundwater)</a:t>
                      </a:r>
                    </a:p>
                    <a:p>
                      <a:pPr marL="0" indent="0">
                        <a:buFont typeface="Courier New" panose="02070309020205020404" pitchFamily="49" charset="0"/>
                        <a:buNone/>
                      </a:pPr>
                      <a:endParaRPr lang="en-GB" dirty="0" smtClean="0">
                        <a:latin typeface="Trebuchet MS" panose="020B0603020202020204" pitchFamily="34" charset="0"/>
                      </a:endParaRPr>
                    </a:p>
                    <a:p>
                      <a:pPr marL="285750" indent="-285750">
                        <a:buFont typeface="Wingdings" panose="05000000000000000000" pitchFamily="2" charset="2"/>
                        <a:buChar char="§"/>
                      </a:pPr>
                      <a:r>
                        <a:rPr lang="en-GB" dirty="0" smtClean="0">
                          <a:latin typeface="Trebuchet MS" panose="020B0603020202020204" pitchFamily="34" charset="0"/>
                        </a:rPr>
                        <a:t>An aquifer can be renewable or non-renewable (fossil aquifer)</a:t>
                      </a:r>
                    </a:p>
                    <a:p>
                      <a:pPr marL="0" indent="0">
                        <a:buFont typeface="Courier New" panose="02070309020205020404" pitchFamily="49" charset="0"/>
                        <a:buNone/>
                      </a:pPr>
                      <a:endParaRPr lang="en-GB" b="0" dirty="0" smtClean="0">
                        <a:latin typeface="Trebuchet MS" panose="020B0603020202020204" pitchFamily="34" charset="0"/>
                      </a:endParaRPr>
                    </a:p>
                  </a:txBody>
                  <a:tcPr/>
                </a:tc>
              </a:tr>
            </a:tbl>
          </a:graphicData>
        </a:graphic>
      </p:graphicFrame>
      <p:pic>
        <p:nvPicPr>
          <p:cNvPr id="12" name="Picture 8" descr="http://www.justmommies.com/blog/wp-content/plugins/wp-o-matic/cache/4705c_spon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492151"/>
            <a:ext cx="2160985" cy="21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751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890183"/>
            <a:ext cx="3429000" cy="923193"/>
          </a:xfrm>
          <a:prstGeom prst="rect">
            <a:avLst/>
          </a:prstGeom>
        </p:spPr>
      </p:pic>
      <p:sp>
        <p:nvSpPr>
          <p:cNvPr id="7" name="AutoShape 6"/>
          <p:cNvSpPr>
            <a:spLocks noGrp="1"/>
          </p:cNvSpPr>
          <p:nvPr>
            <p:ph type="ctrTitle"/>
          </p:nvPr>
        </p:nvSpPr>
        <p:spPr bwMode="auto">
          <a:xfrm>
            <a:off x="467544" y="1556792"/>
            <a:ext cx="8208912" cy="7200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algn="just"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How prominent are transboundary aquifers?</a:t>
            </a: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p:txBody>
      </p:sp>
      <p:sp>
        <p:nvSpPr>
          <p:cNvPr id="8" name="Title 2"/>
          <p:cNvSpPr txBox="1">
            <a:spLocks/>
          </p:cNvSpPr>
          <p:nvPr/>
        </p:nvSpPr>
        <p:spPr>
          <a:xfrm>
            <a:off x="457200" y="404664"/>
            <a:ext cx="634704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dirty="0" smtClean="0">
                <a:solidFill>
                  <a:schemeClr val="accent6">
                    <a:lumMod val="75000"/>
                  </a:schemeClr>
                </a:solidFill>
              </a:rPr>
              <a:t>Groundwater and TBAs</a:t>
            </a:r>
            <a:endParaRPr lang="en-GB" b="1" dirty="0">
              <a:solidFill>
                <a:schemeClr val="accent6">
                  <a:lumMod val="75000"/>
                </a:schemeClr>
              </a:solidFill>
            </a:endParaRPr>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430" y="1893037"/>
            <a:ext cx="8556042"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381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fELaG logo.jpg"/>
          <p:cNvPicPr>
            <a:picLocks noChangeAspect="1"/>
          </p:cNvPicPr>
          <p:nvPr/>
        </p:nvPicPr>
        <p:blipFill>
          <a:blip r:embed="rId2"/>
          <a:stretch>
            <a:fillRect/>
          </a:stretch>
        </p:blipFill>
        <p:spPr>
          <a:xfrm>
            <a:off x="5580112" y="5890183"/>
            <a:ext cx="3429000" cy="923193"/>
          </a:xfrm>
          <a:prstGeom prst="rect">
            <a:avLst/>
          </a:prstGeom>
        </p:spPr>
      </p:pic>
      <p:sp>
        <p:nvSpPr>
          <p:cNvPr id="7" name="AutoShape 6"/>
          <p:cNvSpPr>
            <a:spLocks noGrp="1"/>
          </p:cNvSpPr>
          <p:nvPr>
            <p:ph type="ctrTitle"/>
          </p:nvPr>
        </p:nvSpPr>
        <p:spPr bwMode="auto">
          <a:xfrm>
            <a:off x="467544" y="1556792"/>
            <a:ext cx="8208912" cy="7200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algn="just" eaLnBrk="1">
              <a:spcBef>
                <a:spcPct val="0"/>
              </a:spcBef>
              <a:buClr>
                <a:schemeClr val="accent3">
                  <a:lumMod val="50000"/>
                </a:schemeClr>
              </a:buClr>
              <a:buFont typeface="Wingdings" panose="05000000000000000000" pitchFamily="2" charset="2"/>
              <a:buChar char="§"/>
            </a:pPr>
            <a:r>
              <a:rPr lang="en-US" altLang="en-US" sz="2500" dirty="0" smtClean="0">
                <a:solidFill>
                  <a:schemeClr val="tx1"/>
                </a:solidFill>
                <a:latin typeface="Trebuchet MS" pitchFamily="34" charset="0"/>
                <a:sym typeface="Trebuchet MS" pitchFamily="34" charset="0"/>
              </a:rPr>
              <a:t>Aquifer uses and challenges</a:t>
            </a: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a:p>
            <a:pPr marL="342900" indent="-342900" algn="just" eaLnBrk="1">
              <a:spcBef>
                <a:spcPct val="0"/>
              </a:spcBef>
              <a:buClr>
                <a:schemeClr val="accent3">
                  <a:lumMod val="50000"/>
                </a:schemeClr>
              </a:buClr>
              <a:buFont typeface="Wingdings" panose="05000000000000000000" pitchFamily="2" charset="2"/>
              <a:buChar char="§"/>
            </a:pPr>
            <a:endParaRPr lang="en-US" altLang="en-US" sz="2500" dirty="0">
              <a:solidFill>
                <a:schemeClr val="tx1"/>
              </a:solidFill>
              <a:latin typeface="Trebuchet MS" pitchFamily="34" charset="0"/>
              <a:sym typeface="Trebuchet MS" pitchFamily="34" charset="0"/>
            </a:endParaRPr>
          </a:p>
        </p:txBody>
      </p:sp>
      <p:sp>
        <p:nvSpPr>
          <p:cNvPr id="8" name="Title 2"/>
          <p:cNvSpPr txBox="1">
            <a:spLocks/>
          </p:cNvSpPr>
          <p:nvPr/>
        </p:nvSpPr>
        <p:spPr>
          <a:xfrm>
            <a:off x="457200" y="404664"/>
            <a:ext cx="6347048" cy="720080"/>
          </a:xfrm>
          <a:prstGeom prst="rect">
            <a:avLst/>
          </a:prstGeom>
        </p:spPr>
        <p:txBody>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b="1" dirty="0" smtClean="0">
                <a:solidFill>
                  <a:schemeClr val="accent6">
                    <a:lumMod val="75000"/>
                  </a:schemeClr>
                </a:solidFill>
              </a:rPr>
              <a:t>Groundwater and TBAs</a:t>
            </a:r>
            <a:endParaRPr lang="en-GB" b="1" dirty="0">
              <a:solidFill>
                <a:schemeClr val="accent6">
                  <a:lumMod val="75000"/>
                </a:schemeClr>
              </a:solidFill>
            </a:endParaRPr>
          </a:p>
        </p:txBody>
      </p:sp>
      <p:pic>
        <p:nvPicPr>
          <p:cNvPr id="9" name="Picture 4" descr="https://biplanning.files.wordpress.com/2013/02/water.jpg?w=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0888"/>
            <a:ext cx="2857500" cy="190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4058499187"/>
              </p:ext>
            </p:extLst>
          </p:nvPr>
        </p:nvGraphicFramePr>
        <p:xfrm>
          <a:off x="3635896" y="2420888"/>
          <a:ext cx="4178424" cy="3383280"/>
        </p:xfrm>
        <a:graphic>
          <a:graphicData uri="http://schemas.openxmlformats.org/drawingml/2006/table">
            <a:tbl>
              <a:tblPr firstRow="1" bandRow="1">
                <a:tableStyleId>{68D230F3-CF80-4859-8CE7-A43EE81993B5}</a:tableStyleId>
              </a:tblPr>
              <a:tblGrid>
                <a:gridCol w="4178424"/>
              </a:tblGrid>
              <a:tr h="370840">
                <a:tc>
                  <a:txBody>
                    <a:bodyPr/>
                    <a:lstStyle/>
                    <a:p>
                      <a:pPr marL="285750" indent="-285750">
                        <a:buFont typeface="Wingdings" panose="05000000000000000000" pitchFamily="2" charset="2"/>
                        <a:buChar char="§"/>
                      </a:pPr>
                      <a:r>
                        <a:rPr lang="en-GB" dirty="0" smtClean="0">
                          <a:latin typeface="Trebuchet MS" panose="020B0603020202020204" pitchFamily="34" charset="0"/>
                        </a:rPr>
                        <a:t>Uses of aquifers</a:t>
                      </a:r>
                    </a:p>
                    <a:p>
                      <a:pPr marL="285750" indent="-285750">
                        <a:buFont typeface="Courier New" panose="02070309020205020404" pitchFamily="49" charset="0"/>
                        <a:buChar char="o"/>
                      </a:pPr>
                      <a:r>
                        <a:rPr lang="en-GB" dirty="0" smtClean="0">
                          <a:latin typeface="Trebuchet MS" panose="020B0603020202020204" pitchFamily="34" charset="0"/>
                        </a:rPr>
                        <a:t>Extraction of water</a:t>
                      </a:r>
                    </a:p>
                    <a:p>
                      <a:pPr marL="285750" indent="-285750">
                        <a:buFont typeface="Courier New" panose="02070309020205020404" pitchFamily="49" charset="0"/>
                        <a:buChar char="o"/>
                      </a:pPr>
                      <a:r>
                        <a:rPr lang="en-GB" dirty="0" smtClean="0">
                          <a:latin typeface="Trebuchet MS" panose="020B0603020202020204" pitchFamily="34" charset="0"/>
                        </a:rPr>
                        <a:t>Extraction of heat</a:t>
                      </a:r>
                    </a:p>
                    <a:p>
                      <a:pPr marL="285750" indent="-285750">
                        <a:buFont typeface="Courier New" panose="02070309020205020404" pitchFamily="49" charset="0"/>
                        <a:buChar char="o"/>
                      </a:pPr>
                      <a:r>
                        <a:rPr lang="en-GB" dirty="0" smtClean="0">
                          <a:latin typeface="Trebuchet MS" panose="020B0603020202020204" pitchFamily="34" charset="0"/>
                        </a:rPr>
                        <a:t>Extraction of minerals</a:t>
                      </a:r>
                    </a:p>
                    <a:p>
                      <a:pPr marL="285750" indent="-285750">
                        <a:buFont typeface="Courier New" panose="02070309020205020404" pitchFamily="49" charset="0"/>
                        <a:buChar char="o"/>
                      </a:pPr>
                      <a:r>
                        <a:rPr lang="en-GB" dirty="0" smtClean="0">
                          <a:latin typeface="Trebuchet MS" panose="020B0603020202020204" pitchFamily="34" charset="0"/>
                        </a:rPr>
                        <a:t>Storage and disposal of any substance (CCS/flood</a:t>
                      </a:r>
                      <a:r>
                        <a:rPr lang="en-GB" baseline="0" dirty="0" smtClean="0">
                          <a:latin typeface="Trebuchet MS" panose="020B0603020202020204" pitchFamily="34" charset="0"/>
                        </a:rPr>
                        <a:t> management)</a:t>
                      </a:r>
                      <a:endParaRPr lang="en-GB" dirty="0" smtClean="0">
                        <a:latin typeface="Trebuchet MS" panose="020B0603020202020204" pitchFamily="34" charset="0"/>
                      </a:endParaRPr>
                    </a:p>
                    <a:p>
                      <a:pPr marL="0" indent="0">
                        <a:buFont typeface="Courier New" panose="02070309020205020404" pitchFamily="49" charset="0"/>
                        <a:buNone/>
                      </a:pPr>
                      <a:endParaRPr lang="en-GB" dirty="0" smtClean="0">
                        <a:latin typeface="Trebuchet MS" panose="020B0603020202020204" pitchFamily="34" charset="0"/>
                      </a:endParaRPr>
                    </a:p>
                    <a:p>
                      <a:pPr marL="285750" indent="-285750">
                        <a:buFont typeface="Wingdings" panose="05000000000000000000" pitchFamily="2" charset="2"/>
                        <a:buChar char="§"/>
                      </a:pPr>
                      <a:r>
                        <a:rPr lang="en-GB" dirty="0" smtClean="0">
                          <a:latin typeface="Trebuchet MS" panose="020B0603020202020204" pitchFamily="34" charset="0"/>
                        </a:rPr>
                        <a:t>Challenges to aquifers</a:t>
                      </a:r>
                    </a:p>
                    <a:p>
                      <a:pPr marL="285750" indent="-285750">
                        <a:buFont typeface="Courier New" panose="02070309020205020404" pitchFamily="49" charset="0"/>
                        <a:buChar char="o"/>
                      </a:pPr>
                      <a:r>
                        <a:rPr lang="en-GB" dirty="0" smtClean="0">
                          <a:latin typeface="Trebuchet MS" panose="020B0603020202020204" pitchFamily="34" charset="0"/>
                        </a:rPr>
                        <a:t>Overexploitation</a:t>
                      </a:r>
                    </a:p>
                    <a:p>
                      <a:pPr marL="285750" indent="-285750">
                        <a:buFont typeface="Courier New" panose="02070309020205020404" pitchFamily="49" charset="0"/>
                        <a:buChar char="o"/>
                      </a:pPr>
                      <a:r>
                        <a:rPr lang="en-GB" dirty="0" smtClean="0">
                          <a:latin typeface="Trebuchet MS" panose="020B0603020202020204" pitchFamily="34" charset="0"/>
                        </a:rPr>
                        <a:t>Challenges over different uses</a:t>
                      </a:r>
                    </a:p>
                    <a:p>
                      <a:pPr marL="285750" indent="-285750">
                        <a:buFont typeface="Courier New" panose="02070309020205020404" pitchFamily="49" charset="0"/>
                        <a:buChar char="o"/>
                      </a:pPr>
                      <a:r>
                        <a:rPr lang="en-GB" dirty="0" smtClean="0">
                          <a:latin typeface="Trebuchet MS" panose="020B0603020202020204" pitchFamily="34" charset="0"/>
                        </a:rPr>
                        <a:t>Pollution</a:t>
                      </a:r>
                      <a:endParaRPr lang="en-GB" b="0" dirty="0" smtClean="0">
                        <a:latin typeface="Trebuchet MS" panose="020B0603020202020204" pitchFamily="34" charset="0"/>
                      </a:endParaRPr>
                    </a:p>
                  </a:txBody>
                  <a:tcPr/>
                </a:tc>
              </a:tr>
            </a:tbl>
          </a:graphicData>
        </a:graphic>
      </p:graphicFrame>
      <p:pic>
        <p:nvPicPr>
          <p:cNvPr id="13" name="Picture 6" descr="http://tripatlas.com/wp-content/uploads/2014/05/derby-line-bor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343" y="4533670"/>
            <a:ext cx="2825746" cy="211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452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1269</TotalTime>
  <Words>1874</Words>
  <Application>Microsoft Office PowerPoint</Application>
  <PresentationFormat>On-screen Show (4:3)</PresentationFormat>
  <Paragraphs>287</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International Water Law  Francesco Sindico, University of Strathclyde Law School</vt:lpstr>
      <vt:lpstr>SCELG’s work on Transboundary Aquifers</vt:lpstr>
      <vt:lpstr>To clarify the emerging international law applicable to transboundary aquifers and its potential “practical” role in the context of bilateral/regional TBA management  To discuss its relationship with international law applicable to transbounary surface water  To present some aspects of the few bilateral and regional agreements and arrangements dealing with the management of transboundary aquifers</vt:lpstr>
      <vt:lpstr>Groundwater and transboundary aquifers  Transboundary  surface water law and transboundary aquifers </vt:lpstr>
      <vt:lpstr>97% of available freshwater resources  </vt:lpstr>
      <vt:lpstr>What is an aquifer?  </vt:lpstr>
      <vt:lpstr>What is an aquifer?  </vt:lpstr>
      <vt:lpstr>How prominent are transboundary aquifers?  </vt:lpstr>
      <vt:lpstr>Aquifer uses and challenges  </vt:lpstr>
      <vt:lpstr>(Transboundary) rivers and (transboundary) aquifers are similar natural resources, but not identical!  </vt:lpstr>
      <vt:lpstr>Groundwater and transboundary aquifers  Transboundary  surface water law and transboundary aquifers  - Emerging TBA normative framework - Treaties, custom, legally binding obligations, voluntary contributions - Transboundary surface water law: a model for TBAs? </vt:lpstr>
      <vt:lpstr>PowerPoint Presentation</vt:lpstr>
      <vt:lpstr>Side by side with existing and developing transboundary surface water law normative framework</vt:lpstr>
      <vt:lpstr>Synergies or conflicts?</vt:lpstr>
      <vt:lpstr>Groundwater and transboundary aquifers  Transboundary  surface water law and transboundary aquifers  - Emerging TBA normative framework - Treaties, custom, legally binding obligations, voluntary contributions - Transboundary surface water law: a model for TBAs? </vt:lpstr>
      <vt:lpstr>PowerPoint Presentation</vt:lpstr>
      <vt:lpstr>PowerPoint Presentation</vt:lpstr>
      <vt:lpstr>PowerPoint Presentation</vt:lpstr>
      <vt:lpstr>PowerPoint Presentation</vt:lpstr>
      <vt:lpstr>PowerPoint Presentation</vt:lpstr>
      <vt:lpstr>PowerPoint Presentation</vt:lpstr>
      <vt:lpstr>Groundwater and transboundary aquifers  Transboundary  surface water law and transboundary aquifers  - Emerging TBA normative framework - Treaties, custom, legally binding obligations, voluntary contributions - Transboundary surface water law: a model for TBAs? </vt:lpstr>
      <vt:lpstr>What differences/similarities should there be between the normative framework (obligations/rights) applicable to a transboundary river and to a transboundary aquifer?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Strathclyde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Hass</cp:lastModifiedBy>
  <cp:revision>81</cp:revision>
  <dcterms:created xsi:type="dcterms:W3CDTF">2016-11-10T10:25:47Z</dcterms:created>
  <dcterms:modified xsi:type="dcterms:W3CDTF">2016-11-28T22:18:10Z</dcterms:modified>
</cp:coreProperties>
</file>