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0047-B3ED-4378-B4BB-82519055A1BA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5075-1F3B-431B-B186-FFFD6A4873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2919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0047-B3ED-4378-B4BB-82519055A1BA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5075-1F3B-431B-B186-FFFD6A4873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27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0047-B3ED-4378-B4BB-82519055A1BA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5075-1F3B-431B-B186-FFFD6A4873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65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0047-B3ED-4378-B4BB-82519055A1BA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5075-1F3B-431B-B186-FFFD6A4873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996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0047-B3ED-4378-B4BB-82519055A1BA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5075-1F3B-431B-B186-FFFD6A4873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6101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0047-B3ED-4378-B4BB-82519055A1BA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5075-1F3B-431B-B186-FFFD6A4873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94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0047-B3ED-4378-B4BB-82519055A1BA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5075-1F3B-431B-B186-FFFD6A4873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66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0047-B3ED-4378-B4BB-82519055A1BA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5075-1F3B-431B-B186-FFFD6A4873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217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0047-B3ED-4378-B4BB-82519055A1BA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5075-1F3B-431B-B186-FFFD6A4873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510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0047-B3ED-4378-B4BB-82519055A1BA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5075-1F3B-431B-B186-FFFD6A4873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7396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0047-B3ED-4378-B4BB-82519055A1BA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5075-1F3B-431B-B186-FFFD6A4873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40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10047-B3ED-4378-B4BB-82519055A1BA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95075-1F3B-431B-B186-FFFD6A4873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82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560338" y="2634258"/>
            <a:ext cx="8022208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 flipV="1">
            <a:off x="514575" y="5700315"/>
            <a:ext cx="8095878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2055" name="AutoShape 7"/>
          <p:cNvSpPr>
            <a:spLocks/>
          </p:cNvSpPr>
          <p:nvPr/>
        </p:nvSpPr>
        <p:spPr bwMode="auto">
          <a:xfrm>
            <a:off x="2443387" y="3535041"/>
            <a:ext cx="2369715" cy="50006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5715" tIns="35715" rIns="35715" bIns="35715" anchor="ctr"/>
          <a:lstStyle>
            <a:lvl1pPr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ctr" defTabSz="410730" eaLnBrk="1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 smtClean="0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 flipV="1">
            <a:off x="514575" y="6573367"/>
            <a:ext cx="8113737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pic>
        <p:nvPicPr>
          <p:cNvPr id="2059" name="Picture 11" descr="120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5"/>
          <a:stretch>
            <a:fillRect/>
          </a:stretch>
        </p:blipFill>
        <p:spPr bwMode="auto">
          <a:xfrm>
            <a:off x="287458" y="5864544"/>
            <a:ext cx="1397496" cy="677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60" name="Picture 12" descr="SDC_RVB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217" y="5951573"/>
            <a:ext cx="110616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61" name="Line 19"/>
          <p:cNvSpPr>
            <a:spLocks noChangeShapeType="1"/>
          </p:cNvSpPr>
          <p:nvPr/>
        </p:nvSpPr>
        <p:spPr bwMode="auto">
          <a:xfrm flipV="1">
            <a:off x="560338" y="267891"/>
            <a:ext cx="8021092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2062" name="Line 20"/>
          <p:cNvSpPr>
            <a:spLocks noChangeShapeType="1"/>
          </p:cNvSpPr>
          <p:nvPr/>
        </p:nvSpPr>
        <p:spPr bwMode="auto">
          <a:xfrm flipV="1">
            <a:off x="514575" y="6618015"/>
            <a:ext cx="8113737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2063" name="Line 21"/>
          <p:cNvSpPr>
            <a:spLocks noChangeShapeType="1"/>
          </p:cNvSpPr>
          <p:nvPr/>
        </p:nvSpPr>
        <p:spPr bwMode="auto">
          <a:xfrm flipV="1">
            <a:off x="514575" y="5661248"/>
            <a:ext cx="8095878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2064" name="Line 22"/>
          <p:cNvSpPr>
            <a:spLocks noChangeShapeType="1"/>
          </p:cNvSpPr>
          <p:nvPr/>
        </p:nvSpPr>
        <p:spPr bwMode="auto">
          <a:xfrm>
            <a:off x="559222" y="2681139"/>
            <a:ext cx="8022208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2065" name="Line 23"/>
          <p:cNvSpPr>
            <a:spLocks noChangeShapeType="1"/>
          </p:cNvSpPr>
          <p:nvPr/>
        </p:nvSpPr>
        <p:spPr bwMode="auto">
          <a:xfrm>
            <a:off x="559222" y="321469"/>
            <a:ext cx="8022208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2066" name="AutoShape 24"/>
          <p:cNvSpPr>
            <a:spLocks/>
          </p:cNvSpPr>
          <p:nvPr/>
        </p:nvSpPr>
        <p:spPr bwMode="auto">
          <a:xfrm>
            <a:off x="258654" y="2802871"/>
            <a:ext cx="8554518" cy="1299379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5715" tIns="35715" rIns="35715" bIns="35715" anchor="ctr"/>
          <a:lstStyle>
            <a:lvl1pPr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ctr" defTabSz="410730" eaLnBrk="1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700" dirty="0" smtClean="0">
              <a:solidFill>
                <a:srgbClr val="426C86"/>
              </a:solidFill>
              <a:latin typeface="Trebuchet MS Bold" charset="0"/>
              <a:ea typeface="Trebuchet MS Bold" charset="0"/>
              <a:cs typeface="Trebuchet MS Bold" charset="0"/>
              <a:sym typeface="Trebuchet MS Bold" charset="0"/>
            </a:endParaRPr>
          </a:p>
          <a:p>
            <a:pPr algn="ctr" defTabSz="410730" eaLnBrk="1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700" dirty="0" smtClean="0">
              <a:solidFill>
                <a:srgbClr val="426C86"/>
              </a:solidFill>
              <a:latin typeface="Trebuchet MS Bold" charset="0"/>
              <a:sym typeface="Trebuchet MS Bold" charset="0"/>
            </a:endParaRPr>
          </a:p>
          <a:p>
            <a:pPr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altLang="en-US" sz="2800" dirty="0" smtClean="0">
              <a:solidFill>
                <a:srgbClr val="426C86"/>
              </a:solidFill>
              <a:latin typeface="Trebuchet MS Bold" charset="0"/>
              <a:ea typeface="Trebuchet MS Bold" charset="0"/>
              <a:cs typeface="Trebuchet MS Bold" charset="0"/>
              <a:sym typeface="Trebuchet MS Bold" charset="0"/>
            </a:endParaRPr>
          </a:p>
          <a:p>
            <a:pPr algn="ctr">
              <a:spcBef>
                <a:spcPts val="0"/>
              </a:spcBef>
              <a:spcAft>
                <a:spcPts val="1000"/>
              </a:spcAft>
            </a:pPr>
            <a:r>
              <a:rPr lang="fr-FR" sz="3000" b="1" i="1" dirty="0" err="1" smtClean="0">
                <a:solidFill>
                  <a:schemeClr val="accent5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Stampriet</a:t>
            </a:r>
            <a:r>
              <a:rPr lang="fr-FR" sz="3000" b="1" i="1" dirty="0" smtClean="0">
                <a:solidFill>
                  <a:schemeClr val="accent5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 </a:t>
            </a:r>
            <a:r>
              <a:rPr lang="fr-FR" sz="3000" b="1" i="1" dirty="0" err="1" smtClean="0">
                <a:solidFill>
                  <a:schemeClr val="accent5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Aquifer</a:t>
            </a:r>
            <a:r>
              <a:rPr lang="fr-FR" sz="3000" b="1" i="1" dirty="0" smtClean="0">
                <a:solidFill>
                  <a:schemeClr val="accent5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 High </a:t>
            </a:r>
            <a:r>
              <a:rPr lang="fr-FR" sz="3000" b="1" i="1" dirty="0" err="1" smtClean="0">
                <a:solidFill>
                  <a:schemeClr val="accent5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Level</a:t>
            </a:r>
            <a:r>
              <a:rPr lang="fr-FR" sz="3000" b="1" i="1" dirty="0" smtClean="0">
                <a:solidFill>
                  <a:schemeClr val="accent5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 Meeting</a:t>
            </a:r>
          </a:p>
          <a:p>
            <a:pPr algn="ctr">
              <a:spcBef>
                <a:spcPts val="0"/>
              </a:spcBef>
              <a:spcAft>
                <a:spcPts val="1000"/>
              </a:spcAft>
            </a:pPr>
            <a:r>
              <a:rPr lang="fr-FR" sz="3000" b="1" i="1" dirty="0" smtClean="0">
                <a:solidFill>
                  <a:schemeClr val="accent5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3-4 </a:t>
            </a:r>
            <a:r>
              <a:rPr lang="fr-FR" sz="3000" b="1" i="1" dirty="0" err="1" smtClean="0">
                <a:solidFill>
                  <a:schemeClr val="accent5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November</a:t>
            </a:r>
            <a:r>
              <a:rPr lang="fr-FR" sz="3000" b="1" i="1" dirty="0" smtClean="0">
                <a:solidFill>
                  <a:schemeClr val="accent5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 2016, UNESCO </a:t>
            </a:r>
            <a:r>
              <a:rPr lang="fr-FR" sz="3000" b="1" i="1" dirty="0" err="1" smtClean="0">
                <a:solidFill>
                  <a:schemeClr val="accent5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HQs</a:t>
            </a:r>
            <a:r>
              <a:rPr lang="fr-FR" sz="3000" b="1" i="1" dirty="0" smtClean="0">
                <a:solidFill>
                  <a:schemeClr val="accent5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 </a:t>
            </a:r>
            <a:endParaRPr lang="en-GB" sz="3000" dirty="0" smtClean="0">
              <a:solidFill>
                <a:schemeClr val="accent5">
                  <a:lumMod val="75000"/>
                </a:schemeClr>
              </a:solidFill>
              <a:latin typeface="Trebuchet MS Bold" panose="020B0703020202020204" pitchFamily="34" charset="0"/>
              <a:ea typeface="Calibri"/>
              <a:cs typeface="Times New Roman"/>
            </a:endParaRPr>
          </a:p>
        </p:txBody>
      </p:sp>
      <p:pic>
        <p:nvPicPr>
          <p:cNvPr id="2069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540" y="5883174"/>
            <a:ext cx="663029" cy="50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0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239" y="5853411"/>
            <a:ext cx="535781" cy="555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1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627" y="5830913"/>
            <a:ext cx="475506" cy="589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30" descr="tile_paper_medgray"/>
          <p:cNvSpPr>
            <a:spLocks/>
          </p:cNvSpPr>
          <p:nvPr/>
        </p:nvSpPr>
        <p:spPr bwMode="auto">
          <a:xfrm>
            <a:off x="4535913" y="-70095"/>
            <a:ext cx="72176" cy="461661"/>
          </a:xfrm>
          <a:prstGeom prst="rect">
            <a:avLst/>
          </a:prstGeom>
          <a:noFill/>
          <a:ln>
            <a:noFill/>
          </a:ln>
          <a:effectLst>
            <a:outerShdw blurRad="38100" dist="25400" dir="54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  <p:txBody>
          <a:bodyPr wrap="none" lIns="35715" tIns="35715" rIns="35715" bIns="35715" anchor="ctr">
            <a:spAutoFit/>
          </a:bodyPr>
          <a:lstStyle/>
          <a:p>
            <a:pPr algn="ctr" defTabSz="41073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altLang="fr-FR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3" name="Rectangle 31" descr="tile_paper_medgray"/>
          <p:cNvSpPr>
            <a:spLocks/>
          </p:cNvSpPr>
          <p:nvPr/>
        </p:nvSpPr>
        <p:spPr bwMode="auto">
          <a:xfrm>
            <a:off x="4519591" y="868569"/>
            <a:ext cx="104818" cy="245255"/>
          </a:xfrm>
          <a:prstGeom prst="rect">
            <a:avLst/>
          </a:prstGeom>
          <a:noFill/>
          <a:ln>
            <a:noFill/>
          </a:ln>
          <a:effectLst>
            <a:outerShdw blurRad="38100" dist="25400" dir="54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  <p:txBody>
          <a:bodyPr wrap="none" lIns="35715" tIns="35715" rIns="35715" bIns="35715" anchor="ctr">
            <a:spAutoFit/>
          </a:bodyPr>
          <a:lstStyle/>
          <a:p>
            <a:pPr algn="ctr" defTabSz="41073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fr-FR" sz="11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  <a:sym typeface="Helvetica Light" charset="0"/>
              </a:rPr>
              <a:t> </a:t>
            </a:r>
            <a:endParaRPr lang="en-GB" altLang="fr-FR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4" name="Rectangle 32" descr="tile_paper_medgray"/>
          <p:cNvSpPr>
            <a:spLocks/>
          </p:cNvSpPr>
          <p:nvPr/>
        </p:nvSpPr>
        <p:spPr bwMode="auto">
          <a:xfrm>
            <a:off x="4519591" y="1745911"/>
            <a:ext cx="104818" cy="245255"/>
          </a:xfrm>
          <a:prstGeom prst="rect">
            <a:avLst/>
          </a:prstGeom>
          <a:noFill/>
          <a:ln>
            <a:noFill/>
          </a:ln>
          <a:effectLst>
            <a:outerShdw blurRad="38100" dist="25400" dir="54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  <p:txBody>
          <a:bodyPr wrap="none" lIns="35715" tIns="35715" rIns="35715" bIns="35715" anchor="ctr">
            <a:spAutoFit/>
          </a:bodyPr>
          <a:lstStyle/>
          <a:p>
            <a:pPr algn="ctr" defTabSz="41073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fr-FR" sz="11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  <a:sym typeface="Helvetica Light" charset="0"/>
              </a:rPr>
              <a:t> </a:t>
            </a:r>
            <a:endParaRPr lang="en-GB" altLang="fr-FR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5" name="Rectangle 33" descr="tile_paper_medgray"/>
          <p:cNvSpPr>
            <a:spLocks/>
          </p:cNvSpPr>
          <p:nvPr/>
        </p:nvSpPr>
        <p:spPr bwMode="auto">
          <a:xfrm>
            <a:off x="4608089" y="2727578"/>
            <a:ext cx="72192" cy="626125"/>
          </a:xfrm>
          <a:prstGeom prst="rect">
            <a:avLst/>
          </a:prstGeom>
          <a:noFill/>
          <a:ln>
            <a:noFill/>
          </a:ln>
          <a:effectLst>
            <a:outerShdw blurRad="38100" dist="25400" dir="54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  <p:txBody>
          <a:bodyPr wrap="none" lIns="35715" tIns="35715" rIns="35715" bIns="35715" anchor="ctr">
            <a:spAutoFit/>
          </a:bodyPr>
          <a:lstStyle>
            <a:lvl1pPr algn="l" eaLnBrk="0">
              <a:spcBef>
                <a:spcPts val="4200"/>
              </a:spcBef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 algn="l" eaLnBrk="0">
              <a:spcBef>
                <a:spcPts val="4200"/>
              </a:spcBef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 algn="l" eaLnBrk="0">
              <a:spcBef>
                <a:spcPts val="4200"/>
              </a:spcBef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 algn="l" eaLnBrk="0">
              <a:spcBef>
                <a:spcPts val="4200"/>
              </a:spcBef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 algn="l" eaLnBrk="0">
              <a:spcBef>
                <a:spcPts val="4200"/>
              </a:spcBef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altLang="fr-FR" smtClean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0916" y="719769"/>
            <a:ext cx="3564232" cy="1400234"/>
          </a:xfrm>
          <a:prstGeom prst="rect">
            <a:avLst/>
          </a:prstGeom>
        </p:spPr>
      </p:pic>
      <p:pic>
        <p:nvPicPr>
          <p:cNvPr id="26" name="Image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9179" y="398489"/>
            <a:ext cx="3172780" cy="1823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0816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13</Words>
  <Application>Microsoft Office PowerPoint</Application>
  <PresentationFormat>Affichage à l'écran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 Light</vt:lpstr>
      <vt:lpstr>Times New Roman</vt:lpstr>
      <vt:lpstr>Trebuchet MS Bold</vt:lpstr>
      <vt:lpstr>Thème Office</vt:lpstr>
      <vt:lpstr>Présentation PowerPoint</vt:lpstr>
    </vt:vector>
  </TitlesOfParts>
  <Company>UNESCO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Carvalho Resende, Tales</dc:creator>
  <cp:lastModifiedBy>Carvalho Resende, Tales</cp:lastModifiedBy>
  <cp:revision>1</cp:revision>
  <dcterms:created xsi:type="dcterms:W3CDTF">2016-11-03T08:19:27Z</dcterms:created>
  <dcterms:modified xsi:type="dcterms:W3CDTF">2016-11-03T08:22:37Z</dcterms:modified>
</cp:coreProperties>
</file>