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86" d="100"/>
          <a:sy n="86" d="100"/>
        </p:scale>
        <p:origin x="-12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1384-A2EC-AC4C-9292-03AE34D79FFC}" type="datetimeFigureOut">
              <a:rPr lang="en-US" smtClean="0"/>
              <a:t>5/8/15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E5EF-020F-3C42-8837-0127BDE03A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1384-A2EC-AC4C-9292-03AE34D79FFC}" type="datetimeFigureOut">
              <a:rPr lang="en-US" smtClean="0"/>
              <a:t>5/8/15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E5EF-020F-3C42-8837-0127BDE03A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1384-A2EC-AC4C-9292-03AE34D79FFC}" type="datetimeFigureOut">
              <a:rPr lang="en-US" smtClean="0"/>
              <a:t>5/8/15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E5EF-020F-3C42-8837-0127BDE03A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1384-A2EC-AC4C-9292-03AE34D79FFC}" type="datetimeFigureOut">
              <a:rPr lang="en-US" smtClean="0"/>
              <a:t>5/8/15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E5EF-020F-3C42-8837-0127BDE03A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1384-A2EC-AC4C-9292-03AE34D79FFC}" type="datetimeFigureOut">
              <a:rPr lang="en-US" smtClean="0"/>
              <a:t>5/8/15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E5EF-020F-3C42-8837-0127BDE03A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1384-A2EC-AC4C-9292-03AE34D79FFC}" type="datetimeFigureOut">
              <a:rPr lang="en-US" smtClean="0"/>
              <a:t>5/8/15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E5EF-020F-3C42-8837-0127BDE03A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1384-A2EC-AC4C-9292-03AE34D79FFC}" type="datetimeFigureOut">
              <a:rPr lang="en-US" smtClean="0"/>
              <a:t>5/8/15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E5EF-020F-3C42-8837-0127BDE03A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1384-A2EC-AC4C-9292-03AE34D79FFC}" type="datetimeFigureOut">
              <a:rPr lang="en-US" smtClean="0"/>
              <a:t>5/8/15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E5EF-020F-3C42-8837-0127BDE03A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1384-A2EC-AC4C-9292-03AE34D79FFC}" type="datetimeFigureOut">
              <a:rPr lang="en-US" smtClean="0"/>
              <a:t>5/8/15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E5EF-020F-3C42-8837-0127BDE03A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1384-A2EC-AC4C-9292-03AE34D79FFC}" type="datetimeFigureOut">
              <a:rPr lang="en-US" smtClean="0"/>
              <a:t>5/8/15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E5EF-020F-3C42-8837-0127BDE03A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1384-A2EC-AC4C-9292-03AE34D79FFC}" type="datetimeFigureOut">
              <a:rPr lang="en-US" smtClean="0"/>
              <a:t>5/8/15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E5EF-020F-3C42-8837-0127BDE03A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F1384-A2EC-AC4C-9292-03AE34D79FFC}" type="datetimeFigureOut">
              <a:rPr lang="en-US" smtClean="0"/>
              <a:t>5/8/15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BE5EF-020F-3C42-8837-0127BDE03AC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/>
          <a:lstStyle/>
          <a:p>
            <a:r>
              <a:rPr lang="en-US" dirty="0" smtClean="0"/>
              <a:t>Core principles - 1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774825"/>
            <a:ext cx="8305800" cy="4702175"/>
          </a:xfrm>
        </p:spPr>
        <p:txBody>
          <a:bodyPr/>
          <a:lstStyle/>
          <a:p>
            <a:pPr algn="l"/>
            <a:r>
              <a:rPr lang="en-US" dirty="0" smtClean="0"/>
              <a:t>Article 6: </a:t>
            </a:r>
            <a:r>
              <a:rPr dirty="0"/>
              <a:t>Obligation not to cause significant </a:t>
            </a:r>
            <a:r>
              <a:rPr dirty="0" smtClean="0"/>
              <a:t>harm</a:t>
            </a:r>
            <a:endParaRPr lang="en-US" dirty="0" smtClean="0"/>
          </a:p>
          <a:p>
            <a:pPr algn="l"/>
            <a:endParaRPr lang="en-US" dirty="0" smtClean="0"/>
          </a:p>
          <a:p>
            <a:pPr algn="l"/>
            <a:r>
              <a:rPr dirty="0" smtClean="0"/>
              <a:t>Article 7</a:t>
            </a:r>
            <a:r>
              <a:rPr lang="en-US" dirty="0" smtClean="0"/>
              <a:t>: </a:t>
            </a:r>
            <a:r>
              <a:rPr dirty="0" smtClean="0"/>
              <a:t>General </a:t>
            </a:r>
            <a:r>
              <a:rPr dirty="0"/>
              <a:t>obligation to cooperate </a:t>
            </a:r>
            <a:endParaRPr dirty="0" smtClean="0"/>
          </a:p>
          <a:p>
            <a:r>
              <a:rPr dirty="0" smtClean="0"/>
              <a:t> 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/>
          <a:lstStyle/>
          <a:p>
            <a:r>
              <a:rPr lang="en-US" dirty="0" smtClean="0"/>
              <a:t>Core principles - 2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774825"/>
            <a:ext cx="8305800" cy="4702175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Article 12: </a:t>
            </a:r>
            <a:r>
              <a:rPr dirty="0"/>
              <a:t>Prevention, reduction and control of pollution </a:t>
            </a:r>
            <a:endParaRPr dirty="0" smtClean="0"/>
          </a:p>
          <a:p>
            <a:pPr algn="l">
              <a:buFontTx/>
              <a:buChar char="-"/>
            </a:pPr>
            <a:r>
              <a:rPr lang="en-US" dirty="0" smtClean="0"/>
              <a:t> Emphasis on the precautionary approach</a:t>
            </a:r>
          </a:p>
          <a:p>
            <a:pPr algn="l">
              <a:buFontTx/>
              <a:buChar char="-"/>
            </a:pPr>
            <a:r>
              <a:rPr lang="en-US" dirty="0" smtClean="0"/>
              <a:t> Go beyond pollution (e.g. to include depletion)</a:t>
            </a:r>
          </a:p>
          <a:p>
            <a:pPr algn="l"/>
            <a:endParaRPr lang="en-US" dirty="0" smtClean="0"/>
          </a:p>
          <a:p>
            <a:r>
              <a:rPr dirty="0" smtClean="0"/>
              <a:t> 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/>
          <a:lstStyle/>
          <a:p>
            <a:r>
              <a:rPr lang="en-US" dirty="0" smtClean="0"/>
              <a:t>Procedural principles - 1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774825"/>
            <a:ext cx="8305800" cy="4702175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Article 8: </a:t>
            </a:r>
            <a:r>
              <a:rPr dirty="0"/>
              <a:t>Regular exchange of data and information </a:t>
            </a:r>
            <a:endParaRPr dirty="0" smtClean="0"/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Article 13: Monitoring</a:t>
            </a:r>
          </a:p>
          <a:p>
            <a:pPr algn="l"/>
            <a:endParaRPr lang="en-US" dirty="0" smtClean="0"/>
          </a:p>
          <a:p>
            <a:r>
              <a:rPr dirty="0" smtClean="0"/>
              <a:t> 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/>
          <a:lstStyle/>
          <a:p>
            <a:r>
              <a:rPr lang="en-US" dirty="0" smtClean="0"/>
              <a:t>Procedural principles - 2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774825"/>
            <a:ext cx="8305800" cy="4702175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Article 9: </a:t>
            </a:r>
            <a:r>
              <a:rPr dirty="0"/>
              <a:t>Bilateral and regional agreements and arrangements</a:t>
            </a:r>
            <a:r>
              <a:rPr dirty="0" smtClean="0"/>
              <a:t> </a:t>
            </a:r>
            <a:endParaRPr lang="en-US" dirty="0" smtClean="0"/>
          </a:p>
          <a:p>
            <a:r>
              <a:rPr dirty="0" smtClean="0"/>
              <a:t> 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89</Words>
  <Application>Microsoft Macintosh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Core principles - 1</vt:lpstr>
      <vt:lpstr>Core principles - 2</vt:lpstr>
      <vt:lpstr>Procedural principles - 1</vt:lpstr>
      <vt:lpstr>Procedural principles - 2</vt:lpstr>
    </vt:vector>
  </TitlesOfParts>
  <Company>Sciences Po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Core principles - 1</dc:title>
  <dc:creator>Tales Carvalho Resende</dc:creator>
  <cp:lastModifiedBy>Tales Carvalho Resende</cp:lastModifiedBy>
  <cp:revision>1</cp:revision>
  <dcterms:created xsi:type="dcterms:W3CDTF">2015-05-08T10:39:06Z</dcterms:created>
  <dcterms:modified xsi:type="dcterms:W3CDTF">2015-05-08T10:46:59Z</dcterms:modified>
</cp:coreProperties>
</file>