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873" r:id="rId2"/>
    <p:sldMasterId id="2147483885" r:id="rId3"/>
    <p:sldMasterId id="2147483897" r:id="rId4"/>
    <p:sldMasterId id="2147483909" r:id="rId5"/>
    <p:sldMasterId id="2147483922" r:id="rId6"/>
    <p:sldMasterId id="2147483934" r:id="rId7"/>
  </p:sldMasterIdLst>
  <p:notesMasterIdLst>
    <p:notesMasterId r:id="rId31"/>
  </p:notesMasterIdLst>
  <p:sldIdLst>
    <p:sldId id="258" r:id="rId8"/>
    <p:sldId id="313" r:id="rId9"/>
    <p:sldId id="314" r:id="rId10"/>
    <p:sldId id="315" r:id="rId11"/>
    <p:sldId id="317" r:id="rId12"/>
    <p:sldId id="319" r:id="rId13"/>
    <p:sldId id="320" r:id="rId14"/>
    <p:sldId id="316" r:id="rId15"/>
    <p:sldId id="322" r:id="rId16"/>
    <p:sldId id="323" r:id="rId17"/>
    <p:sldId id="324" r:id="rId18"/>
    <p:sldId id="326" r:id="rId19"/>
    <p:sldId id="332" r:id="rId20"/>
    <p:sldId id="327" r:id="rId21"/>
    <p:sldId id="331" r:id="rId22"/>
    <p:sldId id="333" r:id="rId23"/>
    <p:sldId id="334" r:id="rId24"/>
    <p:sldId id="335" r:id="rId25"/>
    <p:sldId id="336" r:id="rId26"/>
    <p:sldId id="337" r:id="rId27"/>
    <p:sldId id="339" r:id="rId28"/>
    <p:sldId id="328" r:id="rId29"/>
    <p:sldId id="340" r:id="rId30"/>
  </p:sldIdLst>
  <p:sldSz cx="9144000" cy="6858000" type="screen4x3"/>
  <p:notesSz cx="6858000" cy="9144000"/>
  <p:defaultTextStyle>
    <a:defPPr>
      <a:defRPr lang="en-US"/>
    </a:defPPr>
    <a:lvl1pPr algn="ctr" defTabSz="409575" rtl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160338" indent="160338" algn="ctr" defTabSz="409575" rtl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320675" indent="320675" algn="ctr" defTabSz="409575" rtl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481013" indent="481013" algn="ctr" defTabSz="409575" rtl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641350" indent="641350" algn="ctr" defTabSz="409575" rtl="0" fontAlgn="base" hangingPunct="0">
      <a:spcBef>
        <a:spcPct val="0"/>
      </a:spcBef>
      <a:spcAft>
        <a:spcPct val="0"/>
      </a:spcAft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25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5F3C0-61A5-4988-B776-416F1D80347C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DC48155A-3ED7-42FF-AFD8-1E58CD752AB2}">
      <dgm:prSet phldrT="[Text]"/>
      <dgm:spPr/>
      <dgm:t>
        <a:bodyPr/>
        <a:lstStyle/>
        <a:p>
          <a:r>
            <a:rPr lang="en-GB" dirty="0" smtClean="0"/>
            <a:t>1 TBA</a:t>
          </a:r>
        </a:p>
        <a:p>
          <a:r>
            <a:rPr lang="en-GB" dirty="0" smtClean="0"/>
            <a:t>2 Countries</a:t>
          </a:r>
          <a:endParaRPr lang="en-GB" dirty="0"/>
        </a:p>
      </dgm:t>
    </dgm:pt>
    <dgm:pt modelId="{552908F0-2499-4B55-90B0-671CA03D7F0A}" type="parTrans" cxnId="{64A6815E-3354-47E2-B269-E707D4692EB6}">
      <dgm:prSet/>
      <dgm:spPr/>
      <dgm:t>
        <a:bodyPr/>
        <a:lstStyle/>
        <a:p>
          <a:endParaRPr lang="en-GB"/>
        </a:p>
      </dgm:t>
    </dgm:pt>
    <dgm:pt modelId="{DD2C2AA1-3E15-4212-81E2-B1C67A8135BB}" type="sibTrans" cxnId="{64A6815E-3354-47E2-B269-E707D4692EB6}">
      <dgm:prSet/>
      <dgm:spPr/>
      <dgm:t>
        <a:bodyPr/>
        <a:lstStyle/>
        <a:p>
          <a:endParaRPr lang="en-GB"/>
        </a:p>
      </dgm:t>
    </dgm:pt>
    <dgm:pt modelId="{BFDE3614-D955-4DEF-A615-5D9AAF9E1745}">
      <dgm:prSet phldrT="[Text]"/>
      <dgm:spPr/>
      <dgm:t>
        <a:bodyPr/>
        <a:lstStyle/>
        <a:p>
          <a:r>
            <a:rPr lang="en-GB" dirty="0" smtClean="0"/>
            <a:t>2 data sets</a:t>
          </a:r>
          <a:endParaRPr lang="en-GB" dirty="0"/>
        </a:p>
      </dgm:t>
    </dgm:pt>
    <dgm:pt modelId="{3201D0C9-9260-41DE-BA0D-B1444BC454E6}" type="parTrans" cxnId="{F3ECE5E0-69F1-463E-AB95-6F02654E7D6B}">
      <dgm:prSet/>
      <dgm:spPr/>
      <dgm:t>
        <a:bodyPr/>
        <a:lstStyle/>
        <a:p>
          <a:endParaRPr lang="en-GB"/>
        </a:p>
      </dgm:t>
    </dgm:pt>
    <dgm:pt modelId="{E1F7B76A-B662-4F77-A8C1-8D612F917605}" type="sibTrans" cxnId="{F3ECE5E0-69F1-463E-AB95-6F02654E7D6B}">
      <dgm:prSet/>
      <dgm:spPr/>
      <dgm:t>
        <a:bodyPr/>
        <a:lstStyle/>
        <a:p>
          <a:endParaRPr lang="en-GB"/>
        </a:p>
      </dgm:t>
    </dgm:pt>
    <dgm:pt modelId="{15A777BD-FD38-4DC7-A8FF-7D0E402BE475}">
      <dgm:prSet phldrT="[Text]"/>
      <dgm:spPr/>
      <dgm:t>
        <a:bodyPr/>
        <a:lstStyle/>
        <a:p>
          <a:r>
            <a:rPr lang="en-GB" dirty="0" smtClean="0"/>
            <a:t>Harmonised data</a:t>
          </a:r>
          <a:endParaRPr lang="en-GB" dirty="0"/>
        </a:p>
      </dgm:t>
    </dgm:pt>
    <dgm:pt modelId="{618DD745-7A95-40FF-8796-A450A5E55397}" type="parTrans" cxnId="{0ECBF017-22E1-46AF-8667-AFAB8E5A382A}">
      <dgm:prSet/>
      <dgm:spPr/>
      <dgm:t>
        <a:bodyPr/>
        <a:lstStyle/>
        <a:p>
          <a:endParaRPr lang="en-GB"/>
        </a:p>
      </dgm:t>
    </dgm:pt>
    <dgm:pt modelId="{CC433338-1192-4F92-85C8-4D2BFA8D00B3}" type="sibTrans" cxnId="{0ECBF017-22E1-46AF-8667-AFAB8E5A382A}">
      <dgm:prSet/>
      <dgm:spPr/>
      <dgm:t>
        <a:bodyPr/>
        <a:lstStyle/>
        <a:p>
          <a:endParaRPr lang="en-GB"/>
        </a:p>
      </dgm:t>
    </dgm:pt>
    <dgm:pt modelId="{E050CC8F-7884-4803-9878-9C0114E0678E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pPr algn="r"/>
          <a:r>
            <a:rPr lang="en-GB" sz="2000" dirty="0" smtClean="0"/>
            <a:t>Countries need consensus</a:t>
          </a:r>
          <a:br>
            <a:rPr lang="en-GB" sz="2000" dirty="0" smtClean="0"/>
          </a:br>
          <a:r>
            <a:rPr lang="en-GB" sz="2000" dirty="0" smtClean="0"/>
            <a:t>on delineation of TBA</a:t>
          </a:r>
          <a:endParaRPr lang="en-GB" sz="2000" dirty="0"/>
        </a:p>
      </dgm:t>
    </dgm:pt>
    <dgm:pt modelId="{54D8A4DB-E39C-4659-A031-FDE640BFDE60}" type="parTrans" cxnId="{D10F9EA0-1EC3-4450-A536-F88A04CA4F91}">
      <dgm:prSet/>
      <dgm:spPr/>
      <dgm:t>
        <a:bodyPr/>
        <a:lstStyle/>
        <a:p>
          <a:endParaRPr lang="en-GB"/>
        </a:p>
      </dgm:t>
    </dgm:pt>
    <dgm:pt modelId="{D508A70F-3E2A-4F8D-B798-FD152950C585}" type="sibTrans" cxnId="{D10F9EA0-1EC3-4450-A536-F88A04CA4F91}">
      <dgm:prSet/>
      <dgm:spPr/>
      <dgm:t>
        <a:bodyPr/>
        <a:lstStyle/>
        <a:p>
          <a:endParaRPr lang="en-GB"/>
        </a:p>
      </dgm:t>
    </dgm:pt>
    <dgm:pt modelId="{EB21129F-A80D-469C-A87C-D65D28918273}">
      <dgm:prSet phldrT="[Text]" custT="1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pPr algn="ctr"/>
          <a:r>
            <a:rPr lang="en-GB" sz="2000" dirty="0" smtClean="0"/>
            <a:t>National data sets may differ in format</a:t>
          </a:r>
          <a:endParaRPr lang="en-GB" sz="2000" dirty="0"/>
        </a:p>
      </dgm:t>
    </dgm:pt>
    <dgm:pt modelId="{96B9EF8F-6E83-4CA1-8EE5-27919D5213EB}" type="parTrans" cxnId="{5B9E03F8-4FD3-4931-A211-A10A0A4CF1B6}">
      <dgm:prSet/>
      <dgm:spPr/>
      <dgm:t>
        <a:bodyPr/>
        <a:lstStyle/>
        <a:p>
          <a:endParaRPr lang="en-GB"/>
        </a:p>
      </dgm:t>
    </dgm:pt>
    <dgm:pt modelId="{BAB3BDEF-3649-4F39-9915-81BC0D5EDE18}" type="sibTrans" cxnId="{5B9E03F8-4FD3-4931-A211-A10A0A4CF1B6}">
      <dgm:prSet/>
      <dgm:spPr/>
      <dgm:t>
        <a:bodyPr/>
        <a:lstStyle/>
        <a:p>
          <a:endParaRPr lang="en-GB"/>
        </a:p>
      </dgm:t>
    </dgm:pt>
    <dgm:pt modelId="{20BCC534-AB06-4C8B-84A0-76C0558CA0CE}">
      <dgm:prSet custT="1"/>
      <dgm:spPr>
        <a:solidFill>
          <a:schemeClr val="lt1">
            <a:hueOff val="0"/>
            <a:satOff val="0"/>
            <a:lumOff val="0"/>
            <a:alpha val="0"/>
          </a:schemeClr>
        </a:solidFill>
        <a:ln>
          <a:noFill/>
        </a:ln>
      </dgm:spPr>
      <dgm:t>
        <a:bodyPr/>
        <a:lstStyle/>
        <a:p>
          <a:r>
            <a:rPr lang="en-GB" sz="2000" dirty="0" smtClean="0"/>
            <a:t>Harmonised TBA map, </a:t>
          </a:r>
          <a:br>
            <a:rPr lang="en-GB" sz="2000" dirty="0" smtClean="0"/>
          </a:br>
          <a:r>
            <a:rPr lang="en-GB" sz="2000" dirty="0" smtClean="0"/>
            <a:t>based on national data sets.</a:t>
          </a:r>
          <a:endParaRPr lang="en-GB" sz="2000" dirty="0"/>
        </a:p>
      </dgm:t>
    </dgm:pt>
    <dgm:pt modelId="{2EF2014C-563A-4C8F-844B-31ADB277BF07}" type="parTrans" cxnId="{BF0FD692-D3EA-4494-9D55-F3A049770A54}">
      <dgm:prSet/>
      <dgm:spPr/>
      <dgm:t>
        <a:bodyPr/>
        <a:lstStyle/>
        <a:p>
          <a:endParaRPr lang="en-GB"/>
        </a:p>
      </dgm:t>
    </dgm:pt>
    <dgm:pt modelId="{F2040355-1CCD-43CC-A207-0F4D5D1E66D3}" type="sibTrans" cxnId="{BF0FD692-D3EA-4494-9D55-F3A049770A54}">
      <dgm:prSet/>
      <dgm:spPr/>
      <dgm:t>
        <a:bodyPr/>
        <a:lstStyle/>
        <a:p>
          <a:endParaRPr lang="en-GB"/>
        </a:p>
      </dgm:t>
    </dgm:pt>
    <dgm:pt modelId="{3D2D642C-9166-48A1-98EF-0FC780481B77}" type="pres">
      <dgm:prSet presAssocID="{B125F3C0-61A5-4988-B776-416F1D8034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8DA1E83-BB32-4F0C-B9ED-4420910D64EE}" type="pres">
      <dgm:prSet presAssocID="{DC48155A-3ED7-42FF-AFD8-1E58CD752AB2}" presName="composite" presStyleCnt="0"/>
      <dgm:spPr/>
    </dgm:pt>
    <dgm:pt modelId="{ABFB439B-17CA-4C8F-88A3-721A85FCD458}" type="pres">
      <dgm:prSet presAssocID="{DC48155A-3ED7-42FF-AFD8-1E58CD752AB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F0B47B-1624-44EB-8DCB-476C89D92102}" type="pres">
      <dgm:prSet presAssocID="{DC48155A-3ED7-42FF-AFD8-1E58CD752AB2}" presName="descendantText" presStyleLbl="alignAcc1" presStyleIdx="0" presStyleCnt="3" custScaleX="71096" custLinFactNeighborX="39119" custLinFactNeighborY="-2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A1823F-DF9C-472C-A906-8479C1BD8842}" type="pres">
      <dgm:prSet presAssocID="{DD2C2AA1-3E15-4212-81E2-B1C67A8135BB}" presName="sp" presStyleCnt="0"/>
      <dgm:spPr/>
    </dgm:pt>
    <dgm:pt modelId="{AD35C506-533A-491C-B8ED-E1577A38230A}" type="pres">
      <dgm:prSet presAssocID="{BFDE3614-D955-4DEF-A615-5D9AAF9E1745}" presName="composite" presStyleCnt="0"/>
      <dgm:spPr/>
    </dgm:pt>
    <dgm:pt modelId="{3D6AD759-BE5F-4927-A3F3-F69082FC5063}" type="pres">
      <dgm:prSet presAssocID="{BFDE3614-D955-4DEF-A615-5D9AAF9E174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EEB86F-E71C-406F-9EF9-4B7BAD629074}" type="pres">
      <dgm:prSet presAssocID="{BFDE3614-D955-4DEF-A615-5D9AAF9E1745}" presName="descendantText" presStyleLbl="alignAcc1" presStyleIdx="1" presStyleCnt="3" custAng="10800000" custFlipVert="1" custScaleX="40211" custLinFactNeighborX="57800" custLinFactNeighborY="-233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9AC61E-6D68-46E5-837E-A3A515D80A5B}" type="pres">
      <dgm:prSet presAssocID="{E1F7B76A-B662-4F77-A8C1-8D612F917605}" presName="sp" presStyleCnt="0"/>
      <dgm:spPr/>
    </dgm:pt>
    <dgm:pt modelId="{69369A2B-9F56-4D58-9FB5-D3C78EBAEF44}" type="pres">
      <dgm:prSet presAssocID="{15A777BD-FD38-4DC7-A8FF-7D0E402BE475}" presName="composite" presStyleCnt="0"/>
      <dgm:spPr/>
    </dgm:pt>
    <dgm:pt modelId="{84E9D4CB-2292-4D8E-A2FD-829FB0CACB87}" type="pres">
      <dgm:prSet presAssocID="{15A777BD-FD38-4DC7-A8FF-7D0E402BE47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A12A21-CDDA-4B28-9747-13AF131026DA}" type="pres">
      <dgm:prSet presAssocID="{15A777BD-FD38-4DC7-A8FF-7D0E402BE47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3F13FCF-F95F-4556-A5CE-355D650E7DBE}" type="presOf" srcId="{DC48155A-3ED7-42FF-AFD8-1E58CD752AB2}" destId="{ABFB439B-17CA-4C8F-88A3-721A85FCD458}" srcOrd="0" destOrd="0" presId="urn:microsoft.com/office/officeart/2005/8/layout/chevron2"/>
    <dgm:cxn modelId="{64A6815E-3354-47E2-B269-E707D4692EB6}" srcId="{B125F3C0-61A5-4988-B776-416F1D80347C}" destId="{DC48155A-3ED7-42FF-AFD8-1E58CD752AB2}" srcOrd="0" destOrd="0" parTransId="{552908F0-2499-4B55-90B0-671CA03D7F0A}" sibTransId="{DD2C2AA1-3E15-4212-81E2-B1C67A8135BB}"/>
    <dgm:cxn modelId="{9B432BD1-5959-4E2D-BC50-594B2F633C64}" type="presOf" srcId="{E050CC8F-7884-4803-9878-9C0114E0678E}" destId="{39F0B47B-1624-44EB-8DCB-476C89D92102}" srcOrd="0" destOrd="0" presId="urn:microsoft.com/office/officeart/2005/8/layout/chevron2"/>
    <dgm:cxn modelId="{73ACD4EE-533C-4C63-9EAB-0ADDD9DC86B5}" type="presOf" srcId="{B125F3C0-61A5-4988-B776-416F1D80347C}" destId="{3D2D642C-9166-48A1-98EF-0FC780481B77}" srcOrd="0" destOrd="0" presId="urn:microsoft.com/office/officeart/2005/8/layout/chevron2"/>
    <dgm:cxn modelId="{F3ECE5E0-69F1-463E-AB95-6F02654E7D6B}" srcId="{B125F3C0-61A5-4988-B776-416F1D80347C}" destId="{BFDE3614-D955-4DEF-A615-5D9AAF9E1745}" srcOrd="1" destOrd="0" parTransId="{3201D0C9-9260-41DE-BA0D-B1444BC454E6}" sibTransId="{E1F7B76A-B662-4F77-A8C1-8D612F917605}"/>
    <dgm:cxn modelId="{BF0FD692-D3EA-4494-9D55-F3A049770A54}" srcId="{15A777BD-FD38-4DC7-A8FF-7D0E402BE475}" destId="{20BCC534-AB06-4C8B-84A0-76C0558CA0CE}" srcOrd="0" destOrd="0" parTransId="{2EF2014C-563A-4C8F-844B-31ADB277BF07}" sibTransId="{F2040355-1CCD-43CC-A207-0F4D5D1E66D3}"/>
    <dgm:cxn modelId="{5B9E03F8-4FD3-4931-A211-A10A0A4CF1B6}" srcId="{BFDE3614-D955-4DEF-A615-5D9AAF9E1745}" destId="{EB21129F-A80D-469C-A87C-D65D28918273}" srcOrd="0" destOrd="0" parTransId="{96B9EF8F-6E83-4CA1-8EE5-27919D5213EB}" sibTransId="{BAB3BDEF-3649-4F39-9915-81BC0D5EDE18}"/>
    <dgm:cxn modelId="{E66405DC-C65E-4699-90EA-B0CD6D46A9DE}" type="presOf" srcId="{15A777BD-FD38-4DC7-A8FF-7D0E402BE475}" destId="{84E9D4CB-2292-4D8E-A2FD-829FB0CACB87}" srcOrd="0" destOrd="0" presId="urn:microsoft.com/office/officeart/2005/8/layout/chevron2"/>
    <dgm:cxn modelId="{741918A2-0132-4AC4-B4EB-E4D21DC06F12}" type="presOf" srcId="{20BCC534-AB06-4C8B-84A0-76C0558CA0CE}" destId="{2EA12A21-CDDA-4B28-9747-13AF131026DA}" srcOrd="0" destOrd="0" presId="urn:microsoft.com/office/officeart/2005/8/layout/chevron2"/>
    <dgm:cxn modelId="{0ECBF017-22E1-46AF-8667-AFAB8E5A382A}" srcId="{B125F3C0-61A5-4988-B776-416F1D80347C}" destId="{15A777BD-FD38-4DC7-A8FF-7D0E402BE475}" srcOrd="2" destOrd="0" parTransId="{618DD745-7A95-40FF-8796-A450A5E55397}" sibTransId="{CC433338-1192-4F92-85C8-4D2BFA8D00B3}"/>
    <dgm:cxn modelId="{C4954CD1-9428-4CCC-B65B-689B8396B58C}" type="presOf" srcId="{BFDE3614-D955-4DEF-A615-5D9AAF9E1745}" destId="{3D6AD759-BE5F-4927-A3F3-F69082FC5063}" srcOrd="0" destOrd="0" presId="urn:microsoft.com/office/officeart/2005/8/layout/chevron2"/>
    <dgm:cxn modelId="{669C797F-259A-4C77-BBFD-1032EFB97D59}" type="presOf" srcId="{EB21129F-A80D-469C-A87C-D65D28918273}" destId="{BDEEB86F-E71C-406F-9EF9-4B7BAD629074}" srcOrd="0" destOrd="0" presId="urn:microsoft.com/office/officeart/2005/8/layout/chevron2"/>
    <dgm:cxn modelId="{D10F9EA0-1EC3-4450-A536-F88A04CA4F91}" srcId="{DC48155A-3ED7-42FF-AFD8-1E58CD752AB2}" destId="{E050CC8F-7884-4803-9878-9C0114E0678E}" srcOrd="0" destOrd="0" parTransId="{54D8A4DB-E39C-4659-A031-FDE640BFDE60}" sibTransId="{D508A70F-3E2A-4F8D-B798-FD152950C585}"/>
    <dgm:cxn modelId="{1E7D3712-317F-46DF-8750-9D3C20A5B8BB}" type="presParOf" srcId="{3D2D642C-9166-48A1-98EF-0FC780481B77}" destId="{E8DA1E83-BB32-4F0C-B9ED-4420910D64EE}" srcOrd="0" destOrd="0" presId="urn:microsoft.com/office/officeart/2005/8/layout/chevron2"/>
    <dgm:cxn modelId="{CC334B11-3476-463E-88DE-6E88DF8AABB4}" type="presParOf" srcId="{E8DA1E83-BB32-4F0C-B9ED-4420910D64EE}" destId="{ABFB439B-17CA-4C8F-88A3-721A85FCD458}" srcOrd="0" destOrd="0" presId="urn:microsoft.com/office/officeart/2005/8/layout/chevron2"/>
    <dgm:cxn modelId="{D08382C9-5358-4851-85A9-95A7E3989C08}" type="presParOf" srcId="{E8DA1E83-BB32-4F0C-B9ED-4420910D64EE}" destId="{39F0B47B-1624-44EB-8DCB-476C89D92102}" srcOrd="1" destOrd="0" presId="urn:microsoft.com/office/officeart/2005/8/layout/chevron2"/>
    <dgm:cxn modelId="{3E8DAD99-CD97-46F1-BF89-10729C5770A0}" type="presParOf" srcId="{3D2D642C-9166-48A1-98EF-0FC780481B77}" destId="{8CA1823F-DF9C-472C-A906-8479C1BD8842}" srcOrd="1" destOrd="0" presId="urn:microsoft.com/office/officeart/2005/8/layout/chevron2"/>
    <dgm:cxn modelId="{59674CFA-CC6B-467D-AB91-D8F8F65D18E6}" type="presParOf" srcId="{3D2D642C-9166-48A1-98EF-0FC780481B77}" destId="{AD35C506-533A-491C-B8ED-E1577A38230A}" srcOrd="2" destOrd="0" presId="urn:microsoft.com/office/officeart/2005/8/layout/chevron2"/>
    <dgm:cxn modelId="{ADB304CF-2EA5-4D6B-8994-56A01434220F}" type="presParOf" srcId="{AD35C506-533A-491C-B8ED-E1577A38230A}" destId="{3D6AD759-BE5F-4927-A3F3-F69082FC5063}" srcOrd="0" destOrd="0" presId="urn:microsoft.com/office/officeart/2005/8/layout/chevron2"/>
    <dgm:cxn modelId="{FBE388E4-916A-4C26-AC43-F9CE749A7304}" type="presParOf" srcId="{AD35C506-533A-491C-B8ED-E1577A38230A}" destId="{BDEEB86F-E71C-406F-9EF9-4B7BAD629074}" srcOrd="1" destOrd="0" presId="urn:microsoft.com/office/officeart/2005/8/layout/chevron2"/>
    <dgm:cxn modelId="{5E96F3AE-A8F0-4CF5-B5A5-4870765E1438}" type="presParOf" srcId="{3D2D642C-9166-48A1-98EF-0FC780481B77}" destId="{7A9AC61E-6D68-46E5-837E-A3A515D80A5B}" srcOrd="3" destOrd="0" presId="urn:microsoft.com/office/officeart/2005/8/layout/chevron2"/>
    <dgm:cxn modelId="{43C35E36-9904-4191-AE0A-A805601A952D}" type="presParOf" srcId="{3D2D642C-9166-48A1-98EF-0FC780481B77}" destId="{69369A2B-9F56-4D58-9FB5-D3C78EBAEF44}" srcOrd="4" destOrd="0" presId="urn:microsoft.com/office/officeart/2005/8/layout/chevron2"/>
    <dgm:cxn modelId="{390896F5-3DBA-4C59-8EAE-55AF75807EBD}" type="presParOf" srcId="{69369A2B-9F56-4D58-9FB5-D3C78EBAEF44}" destId="{84E9D4CB-2292-4D8E-A2FD-829FB0CACB87}" srcOrd="0" destOrd="0" presId="urn:microsoft.com/office/officeart/2005/8/layout/chevron2"/>
    <dgm:cxn modelId="{6D59B5B8-593F-44B3-BDAF-40397983E563}" type="presParOf" srcId="{69369A2B-9F56-4D58-9FB5-D3C78EBAEF44}" destId="{2EA12A21-CDDA-4B28-9747-13AF131026D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B439B-17CA-4C8F-88A3-721A85FCD458}">
      <dsp:nvSpPr>
        <dsp:cNvPr id="0" name=""/>
        <dsp:cNvSpPr/>
      </dsp:nvSpPr>
      <dsp:spPr>
        <a:xfrm rot="5400000">
          <a:off x="-267472" y="269275"/>
          <a:ext cx="1783147" cy="124820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1 TBA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2 Countries</a:t>
          </a:r>
          <a:endParaRPr lang="en-GB" sz="1500" kern="1200" dirty="0"/>
        </a:p>
      </dsp:txBody>
      <dsp:txXfrm rot="-5400000">
        <a:off x="1" y="625905"/>
        <a:ext cx="1248203" cy="534944"/>
      </dsp:txXfrm>
    </dsp:sp>
    <dsp:sp modelId="{39F0B47B-1624-44EB-8DCB-476C89D92102}">
      <dsp:nvSpPr>
        <dsp:cNvPr id="0" name=""/>
        <dsp:cNvSpPr/>
      </dsp:nvSpPr>
      <dsp:spPr>
        <a:xfrm rot="5400000">
          <a:off x="4551658" y="-1562103"/>
          <a:ext cx="1159045" cy="42832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Countries need consensus</a:t>
          </a:r>
          <a:br>
            <a:rPr lang="en-GB" sz="2000" kern="1200" dirty="0" smtClean="0"/>
          </a:br>
          <a:r>
            <a:rPr lang="en-GB" sz="2000" kern="1200" dirty="0" smtClean="0"/>
            <a:t>on delineation of TBA</a:t>
          </a:r>
          <a:endParaRPr lang="en-GB" sz="2000" kern="1200" dirty="0"/>
        </a:p>
      </dsp:txBody>
      <dsp:txXfrm rot="-5400000">
        <a:off x="2989554" y="56581"/>
        <a:ext cx="4226673" cy="1045885"/>
      </dsp:txXfrm>
    </dsp:sp>
    <dsp:sp modelId="{3D6AD759-BE5F-4927-A3F3-F69082FC5063}">
      <dsp:nvSpPr>
        <dsp:cNvPr id="0" name=""/>
        <dsp:cNvSpPr/>
      </dsp:nvSpPr>
      <dsp:spPr>
        <a:xfrm rot="5400000">
          <a:off x="-267472" y="1860174"/>
          <a:ext cx="1783147" cy="124820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2 data sets</a:t>
          </a:r>
          <a:endParaRPr lang="en-GB" sz="1500" kern="1200" dirty="0"/>
        </a:p>
      </dsp:txBody>
      <dsp:txXfrm rot="-5400000">
        <a:off x="1" y="2216804"/>
        <a:ext cx="1248203" cy="534944"/>
      </dsp:txXfrm>
    </dsp:sp>
    <dsp:sp modelId="{BDEEB86F-E71C-406F-9EF9-4B7BAD629074}">
      <dsp:nvSpPr>
        <dsp:cNvPr id="0" name=""/>
        <dsp:cNvSpPr/>
      </dsp:nvSpPr>
      <dsp:spPr>
        <a:xfrm rot="5400000" flipV="1">
          <a:off x="5482008" y="690647"/>
          <a:ext cx="1159045" cy="2422553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National data sets may differ in format</a:t>
          </a:r>
          <a:endParaRPr lang="en-GB" sz="2000" kern="1200" dirty="0"/>
        </a:p>
      </dsp:txBody>
      <dsp:txXfrm rot="-5400000">
        <a:off x="4906834" y="1378981"/>
        <a:ext cx="2365973" cy="1045885"/>
      </dsp:txXfrm>
    </dsp:sp>
    <dsp:sp modelId="{84E9D4CB-2292-4D8E-A2FD-829FB0CACB87}">
      <dsp:nvSpPr>
        <dsp:cNvPr id="0" name=""/>
        <dsp:cNvSpPr/>
      </dsp:nvSpPr>
      <dsp:spPr>
        <a:xfrm rot="5400000">
          <a:off x="-267472" y="3451073"/>
          <a:ext cx="1783147" cy="124820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Harmonised data</a:t>
          </a:r>
          <a:endParaRPr lang="en-GB" sz="1500" kern="1200" dirty="0"/>
        </a:p>
      </dsp:txBody>
      <dsp:txXfrm rot="-5400000">
        <a:off x="1" y="3807703"/>
        <a:ext cx="1248203" cy="534944"/>
      </dsp:txXfrm>
    </dsp:sp>
    <dsp:sp modelId="{2EA12A21-CDDA-4B28-9747-13AF131026DA}">
      <dsp:nvSpPr>
        <dsp:cNvPr id="0" name=""/>
        <dsp:cNvSpPr/>
      </dsp:nvSpPr>
      <dsp:spPr>
        <a:xfrm rot="5400000">
          <a:off x="3680982" y="750821"/>
          <a:ext cx="1159045" cy="6024604"/>
        </a:xfrm>
        <a:prstGeom prst="round2SameRect">
          <a:avLst/>
        </a:prstGeom>
        <a:solidFill>
          <a:schemeClr val="lt1">
            <a:hueOff val="0"/>
            <a:satOff val="0"/>
            <a:lumOff val="0"/>
            <a:alpha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/>
            <a:t>Harmonised TBA map, </a:t>
          </a:r>
          <a:br>
            <a:rPr lang="en-GB" sz="2000" kern="1200" dirty="0" smtClean="0"/>
          </a:br>
          <a:r>
            <a:rPr lang="en-GB" sz="2000" kern="1200" dirty="0" smtClean="0"/>
            <a:t>based on national data sets.</a:t>
          </a:r>
          <a:endParaRPr lang="en-GB" sz="2000" kern="1200" dirty="0"/>
        </a:p>
      </dsp:txBody>
      <dsp:txXfrm rot="-5400000">
        <a:off x="1248203" y="3240180"/>
        <a:ext cx="5968024" cy="1045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5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20675" rtl="0" eaLnBrk="0" fontAlgn="base" hangingPunct="0">
      <a:lnSpc>
        <a:spcPct val="125000"/>
      </a:lnSpc>
      <a:spcBef>
        <a:spcPct val="0"/>
      </a:spcBef>
      <a:spcAft>
        <a:spcPct val="0"/>
      </a:spcAft>
      <a:defRPr sz="17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160338" algn="l" defTabSz="320675" rtl="0" eaLnBrk="0" fontAlgn="base" hangingPunct="0">
      <a:lnSpc>
        <a:spcPct val="125000"/>
      </a:lnSpc>
      <a:spcBef>
        <a:spcPct val="0"/>
      </a:spcBef>
      <a:spcAft>
        <a:spcPct val="0"/>
      </a:spcAft>
      <a:defRPr sz="17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320675" algn="l" defTabSz="320675" rtl="0" eaLnBrk="0" fontAlgn="base" hangingPunct="0">
      <a:lnSpc>
        <a:spcPct val="125000"/>
      </a:lnSpc>
      <a:spcBef>
        <a:spcPct val="0"/>
      </a:spcBef>
      <a:spcAft>
        <a:spcPct val="0"/>
      </a:spcAft>
      <a:defRPr sz="17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481013" algn="l" defTabSz="320675" rtl="0" eaLnBrk="0" fontAlgn="base" hangingPunct="0">
      <a:lnSpc>
        <a:spcPct val="125000"/>
      </a:lnSpc>
      <a:spcBef>
        <a:spcPct val="0"/>
      </a:spcBef>
      <a:spcAft>
        <a:spcPct val="0"/>
      </a:spcAft>
      <a:defRPr sz="17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641350" algn="l" defTabSz="320675" rtl="0" eaLnBrk="0" fontAlgn="base" hangingPunct="0">
      <a:lnSpc>
        <a:spcPct val="125000"/>
      </a:lnSpc>
      <a:spcBef>
        <a:spcPct val="0"/>
      </a:spcBef>
      <a:spcAft>
        <a:spcPct val="0"/>
      </a:spcAft>
      <a:defRPr sz="17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lIns="86493" tIns="43247" rIns="86493" bIns="43247"/>
          <a:lstStyle/>
          <a:p>
            <a:fld id="{3E3401DC-BF0F-4AD5-A76E-C935D1500488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5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4AAA-6B48-4B2B-B6FD-31FC5E429D0E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5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2A16B-A4E7-417B-9191-92E102EF1B14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5A0B5-9BA7-46D3-8DA7-0A8D506E0030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4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12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25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3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43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821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45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37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5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96850"/>
            <a:ext cx="998538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E51C-C4DE-4FE3-B562-DF6BF34734C6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36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138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853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091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2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17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033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406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31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2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5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A2C10-A64C-4089-8BDC-2C74DEE1141C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388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54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36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03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12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37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15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34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082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6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6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8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9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C734-5B5F-4D19-B396-038565C9818C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855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06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913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4016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366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570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42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567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7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21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8" name="Picture 5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9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10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11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0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2DBD-54DF-45F6-866A-BF95D570A720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173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7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672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065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399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94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77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827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3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8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4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5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6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7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C605-6923-4020-8AD3-BBC9C663413C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1112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309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485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9514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4254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61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62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1810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2570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6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A135-5AAC-4A09-819D-F34B6E973819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08BB1661-0A20-410C-9B95-3B28D728C9B5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1348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256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22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493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1533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8432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6233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2832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725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71677F49-83C2-4E09-BC33-3F7DC6FC53A2}" type="datetimeFigureOut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20-10-2014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E3C43483-8689-4C2F-920C-19194D50F8BE}" type="slidenum">
              <a:rPr lang="nl-NL" sz="18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NL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2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6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8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9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E874-182A-4F0D-BBF0-4814AC29D677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5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6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7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8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96850"/>
            <a:ext cx="998538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437063" y="6505575"/>
            <a:ext cx="26035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E51C-C4DE-4FE3-B562-DF6BF34734C6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294360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339725" y="5938838"/>
            <a:ext cx="7620000" cy="838200"/>
            <a:chOff x="482600" y="8447088"/>
            <a:chExt cx="10837863" cy="1192212"/>
          </a:xfrm>
        </p:grpSpPr>
        <p:pic>
          <p:nvPicPr>
            <p:cNvPr id="6" name="Picture 8" descr="sottopancia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2150" y="9305925"/>
              <a:ext cx="8066088" cy="215900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</p:pic>
        <p:sp>
          <p:nvSpPr>
            <p:cNvPr id="7" name="Line 9"/>
            <p:cNvSpPr>
              <a:spLocks noChangeShapeType="1"/>
            </p:cNvSpPr>
            <p:nvPr userDrawn="1"/>
          </p:nvSpPr>
          <p:spPr bwMode="auto">
            <a:xfrm>
              <a:off x="3223676" y="9194478"/>
              <a:ext cx="8087755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sp>
          <p:nvSpPr>
            <p:cNvPr id="8" name="Line 10"/>
            <p:cNvSpPr>
              <a:spLocks noChangeShapeType="1"/>
            </p:cNvSpPr>
            <p:nvPr userDrawn="1"/>
          </p:nvSpPr>
          <p:spPr bwMode="auto">
            <a:xfrm>
              <a:off x="3214645" y="9639300"/>
              <a:ext cx="8105818" cy="0"/>
            </a:xfrm>
            <a:prstGeom prst="line">
              <a:avLst/>
            </a:prstGeom>
            <a:noFill/>
            <a:ln w="25400">
              <a:solidFill>
                <a:srgbClr val="366CA6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410751">
                <a:defRPr/>
              </a:pPr>
              <a:endParaRPr lang="en-GB"/>
            </a:p>
          </p:txBody>
        </p:sp>
        <p:pic>
          <p:nvPicPr>
            <p:cNvPr id="9" name="Picture 1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600" y="8447088"/>
              <a:ext cx="2170113" cy="1192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IGRAC-logo-txt-cmyk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160338"/>
            <a:ext cx="998538" cy="3397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A3EC3-BD6A-441A-8E12-03D22D505FF3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763" y="1152525"/>
            <a:ext cx="7358062" cy="23209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763" y="3535363"/>
            <a:ext cx="7358062" cy="7953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7063" y="6505575"/>
            <a:ext cx="260350" cy="268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0751">
              <a:defRPr/>
            </a:lvl1pPr>
          </a:lstStyle>
          <a:p>
            <a:pPr>
              <a:defRPr/>
            </a:pPr>
            <a:fld id="{5A5929C2-2CB7-42F1-9ADB-3E2BB03E15C4}" type="slidenum">
              <a:rPr lang="en-US" altLang="en-US"/>
              <a:pPr>
                <a:defRPr/>
              </a:pPr>
              <a:t>‹#›</a:t>
            </a:fld>
            <a:endParaRPr lang="en-US" altLang="en-US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57" r:id="rId7"/>
    <p:sldLayoutId id="2147483865" r:id="rId8"/>
    <p:sldLayoutId id="2147483866" r:id="rId9"/>
    <p:sldLayoutId id="2147483867" r:id="rId10"/>
    <p:sldLayoutId id="2147483858" r:id="rId11"/>
    <p:sldLayoutId id="2147483872" r:id="rId12"/>
  </p:sldLayoutIdLst>
  <p:txStyles>
    <p:titleStyle>
      <a:lvl1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57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09575" rtl="0" eaLnBrk="0" fontAlgn="base" hangingPunct="0">
        <a:spcBef>
          <a:spcPts val="295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338" algn="l" defTabSz="409575" rtl="0" eaLnBrk="0" fontAlgn="base" hangingPunct="0">
        <a:spcBef>
          <a:spcPts val="295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0675" algn="l" defTabSz="409575" rtl="0" eaLnBrk="0" fontAlgn="base" hangingPunct="0">
        <a:spcBef>
          <a:spcPts val="295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1013" algn="l" defTabSz="409575" rtl="0" eaLnBrk="0" fontAlgn="base" hangingPunct="0">
        <a:spcBef>
          <a:spcPts val="295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1350" algn="l" defTabSz="409575" rtl="0" eaLnBrk="0" fontAlgn="base" hangingPunct="0">
        <a:spcBef>
          <a:spcPts val="295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38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0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26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16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47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67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6372225" y="5834738"/>
            <a:ext cx="2314575" cy="718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GB" altLang="en-US" sz="1400" b="1" dirty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Geert</a:t>
            </a:r>
            <a:r>
              <a:rPr lang="en-US" altLang="en-US" sz="1400" b="1" dirty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-Jan </a:t>
            </a:r>
            <a:r>
              <a:rPr lang="en-US" altLang="en-US" sz="1400" b="1" dirty="0" err="1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Nijsten</a:t>
            </a:r>
            <a:r>
              <a:rPr lang="en-US" altLang="en-US" sz="1400" b="1" dirty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– IGRAC</a:t>
            </a:r>
          </a:p>
          <a:p>
            <a:pPr algn="r"/>
            <a:r>
              <a:rPr lang="en-US" altLang="en-US" sz="14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20 </a:t>
            </a:r>
            <a:r>
              <a:rPr lang="en-US" altLang="en-US" sz="1400" dirty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October </a:t>
            </a:r>
            <a:r>
              <a:rPr lang="en-US" altLang="en-US" sz="14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2014</a:t>
            </a:r>
          </a:p>
          <a:p>
            <a:pPr algn="r"/>
            <a:r>
              <a:rPr lang="en-US" altLang="en-US" sz="1400" i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Pretoria</a:t>
            </a:r>
            <a:r>
              <a:rPr lang="en-US" altLang="en-US" sz="1400" b="1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</a:t>
            </a:r>
            <a:endParaRPr lang="en-US" altLang="en-US" sz="2800" b="1" dirty="0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3319" name="AutoShape 7"/>
          <p:cNvSpPr>
            <a:spLocks/>
          </p:cNvSpPr>
          <p:nvPr/>
        </p:nvSpPr>
        <p:spPr bwMode="auto">
          <a:xfrm>
            <a:off x="554038" y="2819400"/>
            <a:ext cx="7553325" cy="8207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r>
              <a:rPr lang="en-US" altLang="en-US" sz="2400" dirty="0" err="1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400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– Kalahari/Karoo Aquifer Case Study</a:t>
            </a:r>
          </a:p>
          <a:p>
            <a:pPr algn="l"/>
            <a:r>
              <a:rPr lang="en-US" altLang="en-US" sz="24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Third Regional Technical Meeting</a:t>
            </a:r>
            <a:endParaRPr lang="en-US" altLang="en-US" sz="2400" dirty="0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3321" name="Picture 9" descr="iucn_logo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5961063"/>
            <a:ext cx="531812" cy="508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322" name="Picture 10" descr="IGRAC-logo-txt-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6134100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323" name="Picture 11" descr="120.png"/>
          <p:cNvPicPr>
            <a:picLocks noChangeAspect="1"/>
          </p:cNvPicPr>
          <p:nvPr/>
        </p:nvPicPr>
        <p:blipFill>
          <a:blip r:embed="rId4" cstate="print"/>
          <a:srcRect b="17345"/>
          <a:stretch>
            <a:fillRect/>
          </a:stretch>
        </p:blipFill>
        <p:spPr bwMode="auto">
          <a:xfrm>
            <a:off x="2109788" y="5856288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324" name="Picture 12" descr="SDC_RV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7888" y="5943600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3325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3326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3327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3328" name="AutoShape 24"/>
          <p:cNvSpPr>
            <a:spLocks/>
          </p:cNvSpPr>
          <p:nvPr/>
        </p:nvSpPr>
        <p:spPr bwMode="auto">
          <a:xfrm>
            <a:off x="874713" y="4523075"/>
            <a:ext cx="7715250" cy="56457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GB" altLang="en-US" sz="32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Data processing &amp; harmonisation</a:t>
            </a:r>
            <a:r>
              <a:rPr lang="en-GB" altLang="en-US" sz="27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</a:t>
            </a:r>
            <a:endParaRPr lang="en-GB" altLang="en-US" sz="2700" b="1" dirty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</p:txBody>
      </p:sp>
      <p:pic>
        <p:nvPicPr>
          <p:cNvPr id="13329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1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3332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3333" name="Picture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2338" y="5946775"/>
            <a:ext cx="658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5926138"/>
            <a:ext cx="482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2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213" y="5946775"/>
            <a:ext cx="376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GGRETA Grap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7"/>
          <a:stretch>
            <a:fillRect/>
          </a:stretch>
        </p:blipFill>
        <p:spPr bwMode="auto">
          <a:xfrm>
            <a:off x="0" y="357681"/>
            <a:ext cx="4876800" cy="572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CE57C7A9-8B48-40C2-ACF2-9F754C374A52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>
            <a:off x="1461456" y="74612"/>
            <a:ext cx="7215000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Project workflow and outputs</a:t>
            </a:r>
            <a:endParaRPr lang="en-US" alt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4743128" y="3931421"/>
            <a:ext cx="4248472" cy="5760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Information Management System</a:t>
            </a:r>
            <a:endParaRPr lang="en-US" altLang="en-US" sz="18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737500" y="692696"/>
            <a:ext cx="4248472" cy="13681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Structured and </a:t>
            </a:r>
            <a:r>
              <a:rPr lang="en-US" altLang="en-US" sz="1800" dirty="0" err="1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harmonised</a:t>
            </a: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data sets (excel tables)</a:t>
            </a:r>
            <a:endParaRPr lang="en-US" altLang="en-US" sz="18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4737500" y="1916832"/>
            <a:ext cx="4716016" cy="20882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Indicators</a:t>
            </a:r>
          </a:p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Thematic maps</a:t>
            </a:r>
          </a:p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Overview tables and images</a:t>
            </a:r>
          </a:p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Illustrative graphs (time dependent data)</a:t>
            </a:r>
          </a:p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Conceptual model (cross-sections etc)</a:t>
            </a:r>
          </a:p>
          <a:p>
            <a:pPr marL="273050" indent="-27305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Assessment report</a:t>
            </a:r>
            <a:endParaRPr lang="en-US" altLang="en-US" sz="18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219200"/>
            <a:ext cx="676875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Data collection </a:t>
            </a:r>
            <a:r>
              <a:rPr lang="en-GB" sz="2200" dirty="0" smtClean="0"/>
              <a:t>(incl. data entry and digitising of relevant information)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Taking stock </a:t>
            </a:r>
            <a:r>
              <a:rPr lang="en-GB" sz="2200" dirty="0" smtClean="0"/>
              <a:t>(which data are available and which not) </a:t>
            </a:r>
            <a:r>
              <a:rPr lang="en-GB" dirty="0" smtClean="0"/>
              <a:t>and fine-tuning of methodology </a:t>
            </a:r>
            <a:r>
              <a:rPr lang="en-GB" sz="2200" dirty="0" smtClean="0"/>
              <a:t>(data &amp; indicators)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Structuring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Harmonising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Producing outputs: </a:t>
            </a:r>
            <a:r>
              <a:rPr lang="en-GB" sz="2200" dirty="0" smtClean="0"/>
              <a:t>Indicators, thematic maps, overview tables, illustrative graphs, conceptual model, assessment report</a:t>
            </a:r>
            <a:endParaRPr lang="en-GB" sz="2200" dirty="0"/>
          </a:p>
        </p:txBody>
      </p:sp>
      <p:sp>
        <p:nvSpPr>
          <p:cNvPr id="3" name="AutoShape 11"/>
          <p:cNvSpPr>
            <a:spLocks/>
          </p:cNvSpPr>
          <p:nvPr/>
        </p:nvSpPr>
        <p:spPr bwMode="auto">
          <a:xfrm>
            <a:off x="1235075" y="228601"/>
            <a:ext cx="7464425" cy="76199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Project workflow / tasks</a:t>
            </a:r>
            <a:b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</a:b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Important </a:t>
            </a:r>
            <a:r>
              <a:rPr lang="en-US" altLang="en-US" sz="2800" b="1" dirty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e</a:t>
            </a: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lements for October workshop</a:t>
            </a:r>
            <a:endParaRPr lang="en-US" altLang="en-US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11430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626973"/>
            <a:ext cx="6934200" cy="2872946"/>
          </a:xfrm>
          <a:prstGeom prst="ellipse">
            <a:avLst/>
          </a:prstGeom>
          <a:noFill/>
          <a:ln w="603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/>
          </p:cNvSpPr>
          <p:nvPr/>
        </p:nvSpPr>
        <p:spPr bwMode="auto">
          <a:xfrm>
            <a:off x="899592" y="18864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Proposed next steps – Taking stock</a:t>
            </a:r>
            <a:endParaRPr lang="en-US" altLang="en-US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525963"/>
          </a:xfrm>
        </p:spPr>
        <p:txBody>
          <a:bodyPr/>
          <a:lstStyle/>
          <a:p>
            <a:r>
              <a:rPr lang="en-GB" sz="2400" dirty="0" smtClean="0"/>
              <a:t>Need to create a clear overview of what we have per country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nl-NL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21164"/>
              </p:ext>
            </p:extLst>
          </p:nvPr>
        </p:nvGraphicFramePr>
        <p:xfrm>
          <a:off x="723900" y="1371600"/>
          <a:ext cx="7696200" cy="285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896"/>
                <a:gridCol w="1507604"/>
                <a:gridCol w="1524000"/>
                <a:gridCol w="1790700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Parameters and variables to be collected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Botswana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Namibia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South Africa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A. Physiography and Climate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 Aquifer</a:t>
                      </a:r>
                      <a:r>
                        <a:rPr lang="en-GB" baseline="0" dirty="0" smtClean="0"/>
                        <a:t> geometry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21283"/>
              </p:ext>
            </p:extLst>
          </p:nvPr>
        </p:nvGraphicFramePr>
        <p:xfrm>
          <a:off x="762000" y="4419600"/>
          <a:ext cx="74676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65532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>
                          <a:solidFill>
                            <a:schemeClr val="tx1"/>
                          </a:solidFill>
                        </a:rPr>
                        <a:t>Data exist and available</a:t>
                      </a:r>
                      <a:endParaRPr lang="en-GB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Data exist</a:t>
                      </a:r>
                      <a:r>
                        <a:rPr lang="en-GB" baseline="0" dirty="0" smtClean="0"/>
                        <a:t> but incomplete or not up to date, or have to be inferred</a:t>
                      </a:r>
                      <a:endParaRPr lang="en-GB" dirty="0"/>
                    </a:p>
                  </a:txBody>
                  <a:tcP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</a:t>
                      </a:r>
                      <a:r>
                        <a:rPr lang="en-GB" baseline="0" dirty="0" smtClean="0"/>
                        <a:t> data available</a:t>
                      </a:r>
                      <a:endParaRPr lang="en-GB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/>
          </p:cNvSpPr>
          <p:nvPr/>
        </p:nvSpPr>
        <p:spPr bwMode="auto">
          <a:xfrm>
            <a:off x="899592" y="18864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Proposed next steps – Taking stock</a:t>
            </a:r>
            <a:endParaRPr lang="en-US" altLang="en-US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But also: </a:t>
            </a:r>
          </a:p>
          <a:p>
            <a:r>
              <a:rPr lang="en-GB" dirty="0" smtClean="0"/>
              <a:t>Fine-tuning of methodology:</a:t>
            </a:r>
          </a:p>
          <a:p>
            <a:pPr lvl="1"/>
            <a:r>
              <a:rPr lang="en-GB" dirty="0" smtClean="0"/>
              <a:t>Are all relevant elements included?</a:t>
            </a:r>
            <a:br>
              <a:rPr lang="en-GB" dirty="0" smtClean="0"/>
            </a:b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err="1" smtClean="0">
                <a:sym typeface="Wingdings" panose="05000000000000000000" pitchFamily="2" charset="2"/>
              </a:rPr>
              <a:t>eg</a:t>
            </a:r>
            <a:r>
              <a:rPr lang="en-GB" sz="2000" dirty="0" smtClean="0">
                <a:sym typeface="Wingdings" panose="05000000000000000000" pitchFamily="2" charset="2"/>
              </a:rPr>
              <a:t>: risk of aquifer collapse related to groundwater </a:t>
            </a:r>
            <a:r>
              <a:rPr lang="en-GB" sz="2000" dirty="0" smtClean="0">
                <a:sym typeface="Wingdings" panose="05000000000000000000" pitchFamily="2" charset="2"/>
              </a:rPr>
              <a:t>abstraction</a:t>
            </a:r>
          </a:p>
          <a:p>
            <a:pPr lvl="1"/>
            <a:endParaRPr lang="en-GB" sz="2000" dirty="0" smtClean="0">
              <a:sym typeface="Wingdings" panose="05000000000000000000" pitchFamily="2" charset="2"/>
            </a:endParaRP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Indicators </a:t>
            </a:r>
            <a:r>
              <a:rPr lang="en-GB" sz="2000" dirty="0" smtClean="0">
                <a:sym typeface="Wingdings" panose="05000000000000000000" pitchFamily="2" charset="2"/>
              </a:rPr>
              <a:t>(using overview table of data collected): 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 Which Indicators can be calculated?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 Which indicators can be spatially differentiated?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64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/>
          </p:cNvSpPr>
          <p:nvPr/>
        </p:nvSpPr>
        <p:spPr bwMode="auto">
          <a:xfrm>
            <a:off x="1207366" y="184361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Proposed next steps – Structuring data</a:t>
            </a:r>
            <a:endParaRPr lang="en-US" altLang="en-US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592" y="1219200"/>
            <a:ext cx="7634808" cy="4754563"/>
          </a:xfrm>
        </p:spPr>
        <p:txBody>
          <a:bodyPr/>
          <a:lstStyle/>
          <a:p>
            <a:r>
              <a:rPr lang="en-GB" dirty="0" smtClean="0"/>
              <a:t>Start creating tables in formats agreed between NE’s </a:t>
            </a:r>
            <a:br>
              <a:rPr lang="en-GB" dirty="0" smtClean="0"/>
            </a:br>
            <a:r>
              <a:rPr lang="en-GB" sz="2400" dirty="0" smtClean="0">
                <a:sym typeface="Wingdings" panose="05000000000000000000" pitchFamily="2" charset="2"/>
              </a:rPr>
              <a:t> e.g. from individual borehole information to overview tables per municipality</a:t>
            </a:r>
            <a:br>
              <a:rPr lang="en-GB" sz="2400" dirty="0" smtClean="0">
                <a:sym typeface="Wingdings" panose="05000000000000000000" pitchFamily="2" charset="2"/>
              </a:rPr>
            </a:br>
            <a:r>
              <a:rPr lang="en-GB" sz="2400" dirty="0" smtClean="0">
                <a:sym typeface="Wingdings" panose="05000000000000000000" pitchFamily="2" charset="2"/>
              </a:rPr>
              <a:t></a:t>
            </a:r>
            <a:r>
              <a:rPr lang="en-GB" sz="2400" dirty="0"/>
              <a:t>Decide on time-periods for </a:t>
            </a:r>
            <a:r>
              <a:rPr lang="en-GB" sz="2400" dirty="0" smtClean="0"/>
              <a:t>reporting</a:t>
            </a:r>
            <a:br>
              <a:rPr lang="en-GB" sz="2400" dirty="0" smtClean="0"/>
            </a:br>
            <a:endParaRPr lang="en-GB" dirty="0" smtClean="0"/>
          </a:p>
          <a:p>
            <a:r>
              <a:rPr lang="en-GB" dirty="0" smtClean="0"/>
              <a:t>Start producing digital maps</a:t>
            </a:r>
            <a:br>
              <a:rPr lang="en-GB" dirty="0" smtClean="0"/>
            </a:br>
            <a:r>
              <a:rPr lang="en-GB" sz="2400" dirty="0" smtClean="0">
                <a:sym typeface="Wingdings" panose="05000000000000000000" pitchFamily="2" charset="2"/>
              </a:rPr>
              <a:t> from point maps to interpolated maps</a:t>
            </a:r>
            <a:br>
              <a:rPr lang="en-GB" sz="2400" dirty="0" smtClean="0">
                <a:sym typeface="Wingdings" panose="05000000000000000000" pitchFamily="2" charset="2"/>
              </a:rPr>
            </a:br>
            <a:r>
              <a:rPr lang="en-GB" sz="2400" dirty="0" smtClean="0">
                <a:sym typeface="Wingdings" panose="05000000000000000000" pitchFamily="2" charset="2"/>
              </a:rPr>
              <a:t> digitise and geo-reference paper information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44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/>
          </p:cNvSpPr>
          <p:nvPr/>
        </p:nvSpPr>
        <p:spPr bwMode="auto">
          <a:xfrm>
            <a:off x="1207366" y="184361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Proposed next steps – </a:t>
            </a:r>
            <a:r>
              <a:rPr lang="en-US" altLang="en-US" sz="2800" b="1" dirty="0" err="1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Harmonisation</a:t>
            </a:r>
            <a:endParaRPr lang="en-US" altLang="en-US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9787" y="937780"/>
            <a:ext cx="7464425" cy="47545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Goal: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Make data usable at a higher level of aggregation or generalisation, finding ‘agreeable’ correspondence between data sets</a:t>
            </a:r>
          </a:p>
          <a:p>
            <a:pPr marL="0" indent="0">
              <a:buNone/>
            </a:pPr>
            <a:r>
              <a:rPr lang="en-GB" b="1" dirty="0" smtClean="0"/>
              <a:t>Why is it needed?</a:t>
            </a:r>
          </a:p>
          <a:p>
            <a:pPr marL="0" indent="0">
              <a:buNone/>
            </a:pPr>
            <a:r>
              <a:rPr lang="en-GB" dirty="0" smtClean="0"/>
              <a:t>Because datasets from different countries will have ‘unwanted variability’ as result of differences in data acquisition, processing and classification procedures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1618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572" y="3200400"/>
            <a:ext cx="4321930" cy="31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 rot="2154771">
            <a:off x="3940566" y="2776098"/>
            <a:ext cx="1447800" cy="914400"/>
          </a:xfrm>
          <a:prstGeom prst="rightArrow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981200"/>
            <a:ext cx="396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‘technical’ maps to simplified thematic maps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"/>
          <p:cNvSpPr>
            <a:spLocks/>
          </p:cNvSpPr>
          <p:nvPr/>
        </p:nvSpPr>
        <p:spPr bwMode="auto">
          <a:xfrm>
            <a:off x="1219200" y="304800"/>
            <a:ext cx="708660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25113" tIns="25113" rIns="25113" bIns="25113" anchor="ctr"/>
          <a:lstStyle/>
          <a:p>
            <a:pPr algn="l"/>
            <a:r>
              <a:rPr lang="en-GB" altLang="en-US" sz="28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Harmonisation - Formations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23556" name="Line 12"/>
          <p:cNvSpPr>
            <a:spLocks noChangeShapeType="1"/>
          </p:cNvSpPr>
          <p:nvPr/>
        </p:nvSpPr>
        <p:spPr bwMode="auto">
          <a:xfrm flipV="1">
            <a:off x="1235075" y="911225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48130" name="Picture 2" descr="tile_paper_medgray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8115300" cy="5170811"/>
          </a:xfrm>
          <a:prstGeom prst="rect">
            <a:avLst/>
          </a:prstGeom>
          <a:noFill/>
          <a:ln w="254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6509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381000" y="0"/>
            <a:ext cx="8280920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eaLnBrk="1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en-US" sz="2800" dirty="0" err="1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Harmonisation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: Agree on units</a:t>
            </a: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/>
        </p:nvGraphicFramePr>
        <p:xfrm>
          <a:off x="4572000" y="1752600"/>
          <a:ext cx="4038600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3" imgW="6756400" imgH="6477000" progId="">
                  <p:embed/>
                </p:oleObj>
              </mc:Choice>
              <mc:Fallback>
                <p:oleObj r:id="rId3" imgW="6756400" imgH="647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4038600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381000" y="1676400"/>
          <a:ext cx="4038600" cy="386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5" imgW="6756400" imgH="6477000" progId="">
                  <p:embed/>
                </p:oleObj>
              </mc:Choice>
              <mc:Fallback>
                <p:oleObj r:id="rId5" imgW="6756400" imgH="6477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038600" cy="386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/>
          <p:cNvSpPr txBox="1">
            <a:spLocks noChangeArrowheads="1"/>
          </p:cNvSpPr>
          <p:nvPr/>
        </p:nvSpPr>
        <p:spPr>
          <a:xfrm>
            <a:off x="304800" y="53340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Borehole yield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1371600"/>
            <a:ext cx="6934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defTabSz="914400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m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</a:rPr>
              <a:t>/hr </a:t>
            </a:r>
            <a:r>
              <a:rPr lang="en-US" sz="2800" dirty="0" smtClean="0">
                <a:solidFill>
                  <a:schemeClr val="bg1"/>
                </a:solidFill>
              </a:rPr>
              <a:t>(Namibia)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Wingdings" pitchFamily="2" charset="2"/>
              </a:rPr>
              <a:t></a:t>
            </a:r>
            <a:r>
              <a:rPr lang="en-US" sz="3200" b="1" dirty="0" smtClean="0">
                <a:solidFill>
                  <a:schemeClr val="bg1"/>
                </a:solidFill>
              </a:rPr>
              <a:t>, l/s </a:t>
            </a:r>
            <a:r>
              <a:rPr lang="en-US" sz="2800" dirty="0" smtClean="0">
                <a:solidFill>
                  <a:schemeClr val="bg1"/>
                </a:solidFill>
              </a:rPr>
              <a:t>(South Africa)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6726630"/>
              </p:ext>
            </p:extLst>
          </p:nvPr>
        </p:nvGraphicFramePr>
        <p:xfrm>
          <a:off x="899592" y="908720"/>
          <a:ext cx="72728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98985"/>
          </a:xfrm>
        </p:spPr>
        <p:txBody>
          <a:bodyPr/>
          <a:lstStyle/>
          <a:p>
            <a:pPr algn="l" eaLnBrk="1"/>
            <a:r>
              <a:rPr lang="en-GB" altLang="en-US" sz="2800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Helvetica Light" charset="0"/>
                <a:cs typeface="Helvetica Light" charset="0"/>
                <a:sym typeface="Trebuchet MS" pitchFamily="34" charset="0"/>
              </a:rPr>
              <a:t>Harmonisation – map information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268538" y="837382"/>
            <a:ext cx="2303462" cy="1622425"/>
            <a:chOff x="3275856" y="1916832"/>
            <a:chExt cx="2304255" cy="1623417"/>
          </a:xfrm>
        </p:grpSpPr>
        <p:sp>
          <p:nvSpPr>
            <p:cNvPr id="8" name="Freeform 7"/>
            <p:cNvSpPr/>
            <p:nvPr/>
          </p:nvSpPr>
          <p:spPr>
            <a:xfrm>
              <a:off x="3275856" y="1916832"/>
              <a:ext cx="2304255" cy="1440742"/>
            </a:xfrm>
            <a:custGeom>
              <a:avLst/>
              <a:gdLst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418011 w 3853543"/>
                <a:gd name="connsiteY9" fmla="*/ 39189 h 2860766"/>
                <a:gd name="connsiteX10" fmla="*/ 875211 w 3853543"/>
                <a:gd name="connsiteY10" fmla="*/ 91440 h 2860766"/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418011 w 3853543"/>
                <a:gd name="connsiteY9" fmla="*/ 39189 h 2860766"/>
                <a:gd name="connsiteX10" fmla="*/ 875211 w 3853543"/>
                <a:gd name="connsiteY10" fmla="*/ 91440 h 2860766"/>
                <a:gd name="connsiteX11" fmla="*/ 1136468 w 3853543"/>
                <a:gd name="connsiteY11" fmla="*/ 104503 h 2860766"/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373305 w 3853543"/>
                <a:gd name="connsiteY9" fmla="*/ 10304 h 2860766"/>
                <a:gd name="connsiteX10" fmla="*/ 875211 w 3853543"/>
                <a:gd name="connsiteY10" fmla="*/ 91440 h 2860766"/>
                <a:gd name="connsiteX11" fmla="*/ 1136468 w 3853543"/>
                <a:gd name="connsiteY11" fmla="*/ 104503 h 2860766"/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373305 w 3853543"/>
                <a:gd name="connsiteY9" fmla="*/ 154320 h 2860766"/>
                <a:gd name="connsiteX10" fmla="*/ 875211 w 3853543"/>
                <a:gd name="connsiteY10" fmla="*/ 91440 h 2860766"/>
                <a:gd name="connsiteX11" fmla="*/ 1136468 w 3853543"/>
                <a:gd name="connsiteY11" fmla="*/ 104503 h 2860766"/>
                <a:gd name="connsiteX0" fmla="*/ 979187 w 3696262"/>
                <a:gd name="connsiteY0" fmla="*/ 104503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9450 w 3696262"/>
                <a:gd name="connsiteY5" fmla="*/ 2442754 h 2860766"/>
                <a:gd name="connsiteX6" fmla="*/ 535050 w 3696262"/>
                <a:gd name="connsiteY6" fmla="*/ 1685109 h 2860766"/>
                <a:gd name="connsiteX7" fmla="*/ 587302 w 3696262"/>
                <a:gd name="connsiteY7" fmla="*/ 875211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979187 w 3696262"/>
                <a:gd name="connsiteY11" fmla="*/ 104503 h 2860766"/>
                <a:gd name="connsiteX0" fmla="*/ 979187 w 3696262"/>
                <a:gd name="connsiteY0" fmla="*/ 104503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9450 w 3696262"/>
                <a:gd name="connsiteY5" fmla="*/ 2442754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979187 w 3696262"/>
                <a:gd name="connsiteY11" fmla="*/ 104503 h 2860766"/>
                <a:gd name="connsiteX0" fmla="*/ 979187 w 3696262"/>
                <a:gd name="connsiteY0" fmla="*/ 104503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0159 w 3696262"/>
                <a:gd name="connsiteY5" fmla="*/ 2602592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979187 w 3696262"/>
                <a:gd name="connsiteY11" fmla="*/ 104503 h 2860766"/>
                <a:gd name="connsiteX0" fmla="*/ 1584175 w 3696262"/>
                <a:gd name="connsiteY0" fmla="*/ 370344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0159 w 3696262"/>
                <a:gd name="connsiteY5" fmla="*/ 2602592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1584175 w 3696262"/>
                <a:gd name="connsiteY11" fmla="*/ 370344 h 2860766"/>
                <a:gd name="connsiteX0" fmla="*/ 1872207 w 3696262"/>
                <a:gd name="connsiteY0" fmla="*/ 298336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0159 w 3696262"/>
                <a:gd name="connsiteY5" fmla="*/ 2602592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1872207 w 3696262"/>
                <a:gd name="connsiteY11" fmla="*/ 298336 h 2860766"/>
                <a:gd name="connsiteX0" fmla="*/ 1872207 w 3696262"/>
                <a:gd name="connsiteY0" fmla="*/ 364962 h 2927392"/>
                <a:gd name="connsiteX1" fmla="*/ 3082307 w 3696262"/>
                <a:gd name="connsiteY1" fmla="*/ 66626 h 2927392"/>
                <a:gd name="connsiteX2" fmla="*/ 3696262 w 3696262"/>
                <a:gd name="connsiteY2" fmla="*/ 928775 h 2927392"/>
                <a:gd name="connsiteX3" fmla="*/ 3696262 w 3696262"/>
                <a:gd name="connsiteY3" fmla="*/ 1960740 h 2927392"/>
                <a:gd name="connsiteX4" fmla="*/ 2716547 w 3696262"/>
                <a:gd name="connsiteY4" fmla="*/ 2927392 h 2927392"/>
                <a:gd name="connsiteX5" fmla="*/ 1440159 w 3696262"/>
                <a:gd name="connsiteY5" fmla="*/ 2669218 h 2927392"/>
                <a:gd name="connsiteX6" fmla="*/ 535050 w 3696262"/>
                <a:gd name="connsiteY6" fmla="*/ 1751735 h 2927392"/>
                <a:gd name="connsiteX7" fmla="*/ 504055 w 3696262"/>
                <a:gd name="connsiteY7" fmla="*/ 1013034 h 2927392"/>
                <a:gd name="connsiteX8" fmla="*/ 0 w 3696262"/>
                <a:gd name="connsiteY8" fmla="*/ 652994 h 2927392"/>
                <a:gd name="connsiteX9" fmla="*/ 216024 w 3696262"/>
                <a:gd name="connsiteY9" fmla="*/ 220946 h 2927392"/>
                <a:gd name="connsiteX10" fmla="*/ 717930 w 3696262"/>
                <a:gd name="connsiteY10" fmla="*/ 158066 h 2927392"/>
                <a:gd name="connsiteX11" fmla="*/ 1872207 w 3696262"/>
                <a:gd name="connsiteY11" fmla="*/ 364962 h 2927392"/>
                <a:gd name="connsiteX0" fmla="*/ 1872207 w 3696262"/>
                <a:gd name="connsiteY0" fmla="*/ 432048 h 2994478"/>
                <a:gd name="connsiteX1" fmla="*/ 3096343 w 3696262"/>
                <a:gd name="connsiteY1" fmla="*/ 0 h 2994478"/>
                <a:gd name="connsiteX2" fmla="*/ 3696262 w 3696262"/>
                <a:gd name="connsiteY2" fmla="*/ 995861 h 2994478"/>
                <a:gd name="connsiteX3" fmla="*/ 3696262 w 3696262"/>
                <a:gd name="connsiteY3" fmla="*/ 2027826 h 2994478"/>
                <a:gd name="connsiteX4" fmla="*/ 2716547 w 3696262"/>
                <a:gd name="connsiteY4" fmla="*/ 2994478 h 2994478"/>
                <a:gd name="connsiteX5" fmla="*/ 1440159 w 3696262"/>
                <a:gd name="connsiteY5" fmla="*/ 2736304 h 2994478"/>
                <a:gd name="connsiteX6" fmla="*/ 535050 w 3696262"/>
                <a:gd name="connsiteY6" fmla="*/ 1818821 h 2994478"/>
                <a:gd name="connsiteX7" fmla="*/ 504055 w 3696262"/>
                <a:gd name="connsiteY7" fmla="*/ 1080120 h 2994478"/>
                <a:gd name="connsiteX8" fmla="*/ 0 w 3696262"/>
                <a:gd name="connsiteY8" fmla="*/ 720080 h 2994478"/>
                <a:gd name="connsiteX9" fmla="*/ 216024 w 3696262"/>
                <a:gd name="connsiteY9" fmla="*/ 288032 h 2994478"/>
                <a:gd name="connsiteX10" fmla="*/ 717930 w 3696262"/>
                <a:gd name="connsiteY10" fmla="*/ 225152 h 2994478"/>
                <a:gd name="connsiteX11" fmla="*/ 1872207 w 3696262"/>
                <a:gd name="connsiteY11" fmla="*/ 432048 h 2994478"/>
                <a:gd name="connsiteX0" fmla="*/ 1872207 w 3696262"/>
                <a:gd name="connsiteY0" fmla="*/ 432048 h 2994478"/>
                <a:gd name="connsiteX1" fmla="*/ 3096343 w 3696262"/>
                <a:gd name="connsiteY1" fmla="*/ 0 h 2994478"/>
                <a:gd name="connsiteX2" fmla="*/ 3696262 w 3696262"/>
                <a:gd name="connsiteY2" fmla="*/ 995861 h 2994478"/>
                <a:gd name="connsiteX3" fmla="*/ 3696262 w 3696262"/>
                <a:gd name="connsiteY3" fmla="*/ 2027826 h 2994478"/>
                <a:gd name="connsiteX4" fmla="*/ 2716547 w 3696262"/>
                <a:gd name="connsiteY4" fmla="*/ 2994478 h 2994478"/>
                <a:gd name="connsiteX5" fmla="*/ 1440159 w 3696262"/>
                <a:gd name="connsiteY5" fmla="*/ 2736304 h 2994478"/>
                <a:gd name="connsiteX6" fmla="*/ 535050 w 3696262"/>
                <a:gd name="connsiteY6" fmla="*/ 1818821 h 2994478"/>
                <a:gd name="connsiteX7" fmla="*/ 504055 w 3696262"/>
                <a:gd name="connsiteY7" fmla="*/ 1080120 h 2994478"/>
                <a:gd name="connsiteX8" fmla="*/ 0 w 3696262"/>
                <a:gd name="connsiteY8" fmla="*/ 720080 h 2994478"/>
                <a:gd name="connsiteX9" fmla="*/ 216024 w 3696262"/>
                <a:gd name="connsiteY9" fmla="*/ 288032 h 2994478"/>
                <a:gd name="connsiteX10" fmla="*/ 717930 w 3696262"/>
                <a:gd name="connsiteY10" fmla="*/ 225152 h 2994478"/>
                <a:gd name="connsiteX11" fmla="*/ 1872207 w 3696262"/>
                <a:gd name="connsiteY11" fmla="*/ 432048 h 2994478"/>
                <a:gd name="connsiteX0" fmla="*/ 1872207 w 3696262"/>
                <a:gd name="connsiteY0" fmla="*/ 501757 h 3064187"/>
                <a:gd name="connsiteX1" fmla="*/ 3096343 w 3696262"/>
                <a:gd name="connsiteY1" fmla="*/ 69709 h 3064187"/>
                <a:gd name="connsiteX2" fmla="*/ 3696262 w 3696262"/>
                <a:gd name="connsiteY2" fmla="*/ 1065570 h 3064187"/>
                <a:gd name="connsiteX3" fmla="*/ 3696262 w 3696262"/>
                <a:gd name="connsiteY3" fmla="*/ 2097535 h 3064187"/>
                <a:gd name="connsiteX4" fmla="*/ 2716547 w 3696262"/>
                <a:gd name="connsiteY4" fmla="*/ 3064187 h 3064187"/>
                <a:gd name="connsiteX5" fmla="*/ 1440159 w 3696262"/>
                <a:gd name="connsiteY5" fmla="*/ 2806013 h 3064187"/>
                <a:gd name="connsiteX6" fmla="*/ 535050 w 3696262"/>
                <a:gd name="connsiteY6" fmla="*/ 1888530 h 3064187"/>
                <a:gd name="connsiteX7" fmla="*/ 504055 w 3696262"/>
                <a:gd name="connsiteY7" fmla="*/ 1149829 h 3064187"/>
                <a:gd name="connsiteX8" fmla="*/ 0 w 3696262"/>
                <a:gd name="connsiteY8" fmla="*/ 789789 h 3064187"/>
                <a:gd name="connsiteX9" fmla="*/ 216024 w 3696262"/>
                <a:gd name="connsiteY9" fmla="*/ 357741 h 3064187"/>
                <a:gd name="connsiteX10" fmla="*/ 717930 w 3696262"/>
                <a:gd name="connsiteY10" fmla="*/ 294861 h 3064187"/>
                <a:gd name="connsiteX11" fmla="*/ 1872207 w 3696262"/>
                <a:gd name="connsiteY11" fmla="*/ 501757 h 3064187"/>
                <a:gd name="connsiteX0" fmla="*/ 1872207 w 3696262"/>
                <a:gd name="connsiteY0" fmla="*/ 501757 h 3064187"/>
                <a:gd name="connsiteX1" fmla="*/ 3096343 w 3696262"/>
                <a:gd name="connsiteY1" fmla="*/ 69709 h 3064187"/>
                <a:gd name="connsiteX2" fmla="*/ 3696262 w 3696262"/>
                <a:gd name="connsiteY2" fmla="*/ 1065570 h 3064187"/>
                <a:gd name="connsiteX3" fmla="*/ 3672407 w 3696262"/>
                <a:gd name="connsiteY3" fmla="*/ 2085934 h 3064187"/>
                <a:gd name="connsiteX4" fmla="*/ 2716547 w 3696262"/>
                <a:gd name="connsiteY4" fmla="*/ 3064187 h 3064187"/>
                <a:gd name="connsiteX5" fmla="*/ 1440159 w 3696262"/>
                <a:gd name="connsiteY5" fmla="*/ 2806013 h 3064187"/>
                <a:gd name="connsiteX6" fmla="*/ 535050 w 3696262"/>
                <a:gd name="connsiteY6" fmla="*/ 1888530 h 3064187"/>
                <a:gd name="connsiteX7" fmla="*/ 504055 w 3696262"/>
                <a:gd name="connsiteY7" fmla="*/ 1149829 h 3064187"/>
                <a:gd name="connsiteX8" fmla="*/ 0 w 3696262"/>
                <a:gd name="connsiteY8" fmla="*/ 789789 h 3064187"/>
                <a:gd name="connsiteX9" fmla="*/ 216024 w 3696262"/>
                <a:gd name="connsiteY9" fmla="*/ 357741 h 3064187"/>
                <a:gd name="connsiteX10" fmla="*/ 717930 w 3696262"/>
                <a:gd name="connsiteY10" fmla="*/ 294861 h 3064187"/>
                <a:gd name="connsiteX11" fmla="*/ 1872207 w 3696262"/>
                <a:gd name="connsiteY11" fmla="*/ 501757 h 3064187"/>
                <a:gd name="connsiteX0" fmla="*/ 1872207 w 3835693"/>
                <a:gd name="connsiteY0" fmla="*/ 501757 h 3064187"/>
                <a:gd name="connsiteX1" fmla="*/ 3096343 w 3835693"/>
                <a:gd name="connsiteY1" fmla="*/ 69709 h 3064187"/>
                <a:gd name="connsiteX2" fmla="*/ 3696262 w 3835693"/>
                <a:gd name="connsiteY2" fmla="*/ 1065570 h 3064187"/>
                <a:gd name="connsiteX3" fmla="*/ 3672407 w 3835693"/>
                <a:gd name="connsiteY3" fmla="*/ 2085934 h 3064187"/>
                <a:gd name="connsiteX4" fmla="*/ 2716547 w 3835693"/>
                <a:gd name="connsiteY4" fmla="*/ 3064187 h 3064187"/>
                <a:gd name="connsiteX5" fmla="*/ 1440159 w 3835693"/>
                <a:gd name="connsiteY5" fmla="*/ 2806013 h 3064187"/>
                <a:gd name="connsiteX6" fmla="*/ 535050 w 3835693"/>
                <a:gd name="connsiteY6" fmla="*/ 1888530 h 3064187"/>
                <a:gd name="connsiteX7" fmla="*/ 504055 w 3835693"/>
                <a:gd name="connsiteY7" fmla="*/ 1149829 h 3064187"/>
                <a:gd name="connsiteX8" fmla="*/ 0 w 3835693"/>
                <a:gd name="connsiteY8" fmla="*/ 789789 h 3064187"/>
                <a:gd name="connsiteX9" fmla="*/ 216024 w 3835693"/>
                <a:gd name="connsiteY9" fmla="*/ 357741 h 3064187"/>
                <a:gd name="connsiteX10" fmla="*/ 717930 w 3835693"/>
                <a:gd name="connsiteY10" fmla="*/ 294861 h 3064187"/>
                <a:gd name="connsiteX11" fmla="*/ 1872207 w 3835693"/>
                <a:gd name="connsiteY11" fmla="*/ 501757 h 3064187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920212 w 3883698"/>
                <a:gd name="connsiteY0" fmla="*/ 501757 h 3184200"/>
                <a:gd name="connsiteX1" fmla="*/ 3144348 w 3883698"/>
                <a:gd name="connsiteY1" fmla="*/ 69709 h 3184200"/>
                <a:gd name="connsiteX2" fmla="*/ 3744267 w 3883698"/>
                <a:gd name="connsiteY2" fmla="*/ 1065570 h 3184200"/>
                <a:gd name="connsiteX3" fmla="*/ 3720412 w 3883698"/>
                <a:gd name="connsiteY3" fmla="*/ 2085934 h 3184200"/>
                <a:gd name="connsiteX4" fmla="*/ 2764552 w 3883698"/>
                <a:gd name="connsiteY4" fmla="*/ 3064187 h 3184200"/>
                <a:gd name="connsiteX5" fmla="*/ 1488164 w 3883698"/>
                <a:gd name="connsiteY5" fmla="*/ 2806013 h 3184200"/>
                <a:gd name="connsiteX6" fmla="*/ 583055 w 3883698"/>
                <a:gd name="connsiteY6" fmla="*/ 1888530 h 3184200"/>
                <a:gd name="connsiteX7" fmla="*/ 552060 w 3883698"/>
                <a:gd name="connsiteY7" fmla="*/ 1149829 h 3184200"/>
                <a:gd name="connsiteX8" fmla="*/ 48005 w 3883698"/>
                <a:gd name="connsiteY8" fmla="*/ 789789 h 3184200"/>
                <a:gd name="connsiteX9" fmla="*/ 264029 w 3883698"/>
                <a:gd name="connsiteY9" fmla="*/ 357741 h 3184200"/>
                <a:gd name="connsiteX10" fmla="*/ 765935 w 3883698"/>
                <a:gd name="connsiteY10" fmla="*/ 294861 h 3184200"/>
                <a:gd name="connsiteX11" fmla="*/ 1920212 w 3883698"/>
                <a:gd name="connsiteY11" fmla="*/ 501757 h 3184200"/>
                <a:gd name="connsiteX0" fmla="*/ 1920212 w 3883698"/>
                <a:gd name="connsiteY0" fmla="*/ 501757 h 3184200"/>
                <a:gd name="connsiteX1" fmla="*/ 3144348 w 3883698"/>
                <a:gd name="connsiteY1" fmla="*/ 69709 h 3184200"/>
                <a:gd name="connsiteX2" fmla="*/ 3744267 w 3883698"/>
                <a:gd name="connsiteY2" fmla="*/ 1065570 h 3184200"/>
                <a:gd name="connsiteX3" fmla="*/ 3720412 w 3883698"/>
                <a:gd name="connsiteY3" fmla="*/ 2085934 h 3184200"/>
                <a:gd name="connsiteX4" fmla="*/ 2764552 w 3883698"/>
                <a:gd name="connsiteY4" fmla="*/ 3064187 h 3184200"/>
                <a:gd name="connsiteX5" fmla="*/ 1488164 w 3883698"/>
                <a:gd name="connsiteY5" fmla="*/ 2806013 h 3184200"/>
                <a:gd name="connsiteX6" fmla="*/ 583055 w 3883698"/>
                <a:gd name="connsiteY6" fmla="*/ 1888530 h 3184200"/>
                <a:gd name="connsiteX7" fmla="*/ 552060 w 3883698"/>
                <a:gd name="connsiteY7" fmla="*/ 1149829 h 3184200"/>
                <a:gd name="connsiteX8" fmla="*/ 48005 w 3883698"/>
                <a:gd name="connsiteY8" fmla="*/ 789789 h 3184200"/>
                <a:gd name="connsiteX9" fmla="*/ 264029 w 3883698"/>
                <a:gd name="connsiteY9" fmla="*/ 357741 h 3184200"/>
                <a:gd name="connsiteX10" fmla="*/ 765935 w 3883698"/>
                <a:gd name="connsiteY10" fmla="*/ 294861 h 3184200"/>
                <a:gd name="connsiteX11" fmla="*/ 1920212 w 3883698"/>
                <a:gd name="connsiteY11" fmla="*/ 501757 h 3184200"/>
                <a:gd name="connsiteX0" fmla="*/ 1845719 w 3883698"/>
                <a:gd name="connsiteY0" fmla="*/ 364963 h 3271891"/>
                <a:gd name="connsiteX1" fmla="*/ 3144348 w 3883698"/>
                <a:gd name="connsiteY1" fmla="*/ 157400 h 3271891"/>
                <a:gd name="connsiteX2" fmla="*/ 3744267 w 3883698"/>
                <a:gd name="connsiteY2" fmla="*/ 1153261 h 3271891"/>
                <a:gd name="connsiteX3" fmla="*/ 3720412 w 3883698"/>
                <a:gd name="connsiteY3" fmla="*/ 2173625 h 3271891"/>
                <a:gd name="connsiteX4" fmla="*/ 2764552 w 3883698"/>
                <a:gd name="connsiteY4" fmla="*/ 3151878 h 3271891"/>
                <a:gd name="connsiteX5" fmla="*/ 1488164 w 3883698"/>
                <a:gd name="connsiteY5" fmla="*/ 2893704 h 3271891"/>
                <a:gd name="connsiteX6" fmla="*/ 583055 w 3883698"/>
                <a:gd name="connsiteY6" fmla="*/ 1976221 h 3271891"/>
                <a:gd name="connsiteX7" fmla="*/ 552060 w 3883698"/>
                <a:gd name="connsiteY7" fmla="*/ 1237520 h 3271891"/>
                <a:gd name="connsiteX8" fmla="*/ 48005 w 3883698"/>
                <a:gd name="connsiteY8" fmla="*/ 877480 h 3271891"/>
                <a:gd name="connsiteX9" fmla="*/ 264029 w 3883698"/>
                <a:gd name="connsiteY9" fmla="*/ 445432 h 3271891"/>
                <a:gd name="connsiteX10" fmla="*/ 765935 w 3883698"/>
                <a:gd name="connsiteY10" fmla="*/ 382552 h 3271891"/>
                <a:gd name="connsiteX11" fmla="*/ 1845719 w 3883698"/>
                <a:gd name="connsiteY11" fmla="*/ 364963 h 3271891"/>
                <a:gd name="connsiteX0" fmla="*/ 1845719 w 3883698"/>
                <a:gd name="connsiteY0" fmla="*/ 364961 h 3271889"/>
                <a:gd name="connsiteX1" fmla="*/ 3144348 w 3883698"/>
                <a:gd name="connsiteY1" fmla="*/ 157398 h 3271889"/>
                <a:gd name="connsiteX2" fmla="*/ 3744267 w 3883698"/>
                <a:gd name="connsiteY2" fmla="*/ 1153259 h 3271889"/>
                <a:gd name="connsiteX3" fmla="*/ 3720412 w 3883698"/>
                <a:gd name="connsiteY3" fmla="*/ 2173623 h 3271889"/>
                <a:gd name="connsiteX4" fmla="*/ 2764552 w 3883698"/>
                <a:gd name="connsiteY4" fmla="*/ 3151876 h 3271889"/>
                <a:gd name="connsiteX5" fmla="*/ 1488164 w 3883698"/>
                <a:gd name="connsiteY5" fmla="*/ 2893702 h 3271889"/>
                <a:gd name="connsiteX6" fmla="*/ 583055 w 3883698"/>
                <a:gd name="connsiteY6" fmla="*/ 1976219 h 3271889"/>
                <a:gd name="connsiteX7" fmla="*/ 552060 w 3883698"/>
                <a:gd name="connsiteY7" fmla="*/ 1237518 h 3271889"/>
                <a:gd name="connsiteX8" fmla="*/ 48005 w 3883698"/>
                <a:gd name="connsiteY8" fmla="*/ 877478 h 3271889"/>
                <a:gd name="connsiteX9" fmla="*/ 264029 w 3883698"/>
                <a:gd name="connsiteY9" fmla="*/ 445430 h 3271889"/>
                <a:gd name="connsiteX10" fmla="*/ 765935 w 3883698"/>
                <a:gd name="connsiteY10" fmla="*/ 382550 h 3271889"/>
                <a:gd name="connsiteX11" fmla="*/ 1845719 w 3883698"/>
                <a:gd name="connsiteY11" fmla="*/ 364961 h 3271889"/>
                <a:gd name="connsiteX0" fmla="*/ 1830614 w 3868593"/>
                <a:gd name="connsiteY0" fmla="*/ 364963 h 3271891"/>
                <a:gd name="connsiteX1" fmla="*/ 3129243 w 3868593"/>
                <a:gd name="connsiteY1" fmla="*/ 157400 h 3271891"/>
                <a:gd name="connsiteX2" fmla="*/ 3729162 w 3868593"/>
                <a:gd name="connsiteY2" fmla="*/ 1153261 h 3271891"/>
                <a:gd name="connsiteX3" fmla="*/ 3705307 w 3868593"/>
                <a:gd name="connsiteY3" fmla="*/ 2173625 h 3271891"/>
                <a:gd name="connsiteX4" fmla="*/ 2749447 w 3868593"/>
                <a:gd name="connsiteY4" fmla="*/ 3151878 h 3271891"/>
                <a:gd name="connsiteX5" fmla="*/ 1473059 w 3868593"/>
                <a:gd name="connsiteY5" fmla="*/ 2893704 h 3271891"/>
                <a:gd name="connsiteX6" fmla="*/ 567950 w 3868593"/>
                <a:gd name="connsiteY6" fmla="*/ 1976221 h 3271891"/>
                <a:gd name="connsiteX7" fmla="*/ 446325 w 3868593"/>
                <a:gd name="connsiteY7" fmla="*/ 1335414 h 3271891"/>
                <a:gd name="connsiteX8" fmla="*/ 32900 w 3868593"/>
                <a:gd name="connsiteY8" fmla="*/ 877480 h 3271891"/>
                <a:gd name="connsiteX9" fmla="*/ 248924 w 3868593"/>
                <a:gd name="connsiteY9" fmla="*/ 445432 h 3271891"/>
                <a:gd name="connsiteX10" fmla="*/ 750830 w 3868593"/>
                <a:gd name="connsiteY10" fmla="*/ 382552 h 3271891"/>
                <a:gd name="connsiteX11" fmla="*/ 1830614 w 3868593"/>
                <a:gd name="connsiteY11" fmla="*/ 364963 h 3271891"/>
                <a:gd name="connsiteX0" fmla="*/ 1830614 w 3868593"/>
                <a:gd name="connsiteY0" fmla="*/ 364962 h 3271890"/>
                <a:gd name="connsiteX1" fmla="*/ 3129243 w 3868593"/>
                <a:gd name="connsiteY1" fmla="*/ 157399 h 3271890"/>
                <a:gd name="connsiteX2" fmla="*/ 3729162 w 3868593"/>
                <a:gd name="connsiteY2" fmla="*/ 1153260 h 3271890"/>
                <a:gd name="connsiteX3" fmla="*/ 3705307 w 3868593"/>
                <a:gd name="connsiteY3" fmla="*/ 2173624 h 3271890"/>
                <a:gd name="connsiteX4" fmla="*/ 2749447 w 3868593"/>
                <a:gd name="connsiteY4" fmla="*/ 3151877 h 3271890"/>
                <a:gd name="connsiteX5" fmla="*/ 1473059 w 3868593"/>
                <a:gd name="connsiteY5" fmla="*/ 2893703 h 3271890"/>
                <a:gd name="connsiteX6" fmla="*/ 567950 w 3868593"/>
                <a:gd name="connsiteY6" fmla="*/ 1976220 h 3271890"/>
                <a:gd name="connsiteX7" fmla="*/ 446325 w 3868593"/>
                <a:gd name="connsiteY7" fmla="*/ 1335413 h 3271890"/>
                <a:gd name="connsiteX8" fmla="*/ 32900 w 3868593"/>
                <a:gd name="connsiteY8" fmla="*/ 877479 h 3271890"/>
                <a:gd name="connsiteX9" fmla="*/ 248924 w 3868593"/>
                <a:gd name="connsiteY9" fmla="*/ 445431 h 3271890"/>
                <a:gd name="connsiteX10" fmla="*/ 750830 w 3868593"/>
                <a:gd name="connsiteY10" fmla="*/ 382551 h 3271890"/>
                <a:gd name="connsiteX11" fmla="*/ 1642336 w 3868593"/>
                <a:gd name="connsiteY11" fmla="*/ 442659 h 3271890"/>
                <a:gd name="connsiteX12" fmla="*/ 1830614 w 3868593"/>
                <a:gd name="connsiteY12" fmla="*/ 364962 h 3271890"/>
                <a:gd name="connsiteX0" fmla="*/ 1830614 w 3868593"/>
                <a:gd name="connsiteY0" fmla="*/ 352193 h 3259121"/>
                <a:gd name="connsiteX1" fmla="*/ 2001409 w 3868593"/>
                <a:gd name="connsiteY1" fmla="*/ 272709 h 3259121"/>
                <a:gd name="connsiteX2" fmla="*/ 3129243 w 3868593"/>
                <a:gd name="connsiteY2" fmla="*/ 144630 h 3259121"/>
                <a:gd name="connsiteX3" fmla="*/ 3729162 w 3868593"/>
                <a:gd name="connsiteY3" fmla="*/ 1140491 h 3259121"/>
                <a:gd name="connsiteX4" fmla="*/ 3705307 w 3868593"/>
                <a:gd name="connsiteY4" fmla="*/ 2160855 h 3259121"/>
                <a:gd name="connsiteX5" fmla="*/ 2749447 w 3868593"/>
                <a:gd name="connsiteY5" fmla="*/ 3139108 h 3259121"/>
                <a:gd name="connsiteX6" fmla="*/ 1473059 w 3868593"/>
                <a:gd name="connsiteY6" fmla="*/ 2880934 h 3259121"/>
                <a:gd name="connsiteX7" fmla="*/ 567950 w 3868593"/>
                <a:gd name="connsiteY7" fmla="*/ 1963451 h 3259121"/>
                <a:gd name="connsiteX8" fmla="*/ 446325 w 3868593"/>
                <a:gd name="connsiteY8" fmla="*/ 1322644 h 3259121"/>
                <a:gd name="connsiteX9" fmla="*/ 32900 w 3868593"/>
                <a:gd name="connsiteY9" fmla="*/ 864710 h 3259121"/>
                <a:gd name="connsiteX10" fmla="*/ 248924 w 3868593"/>
                <a:gd name="connsiteY10" fmla="*/ 432662 h 3259121"/>
                <a:gd name="connsiteX11" fmla="*/ 750830 w 3868593"/>
                <a:gd name="connsiteY11" fmla="*/ 369782 h 3259121"/>
                <a:gd name="connsiteX12" fmla="*/ 1642336 w 3868593"/>
                <a:gd name="connsiteY12" fmla="*/ 429890 h 3259121"/>
                <a:gd name="connsiteX13" fmla="*/ 1830614 w 3868593"/>
                <a:gd name="connsiteY13" fmla="*/ 352193 h 3259121"/>
                <a:gd name="connsiteX0" fmla="*/ 1830614 w 3868593"/>
                <a:gd name="connsiteY0" fmla="*/ 352193 h 3315996"/>
                <a:gd name="connsiteX1" fmla="*/ 2001409 w 3868593"/>
                <a:gd name="connsiteY1" fmla="*/ 272709 h 3315996"/>
                <a:gd name="connsiteX2" fmla="*/ 3129243 w 3868593"/>
                <a:gd name="connsiteY2" fmla="*/ 144630 h 3315996"/>
                <a:gd name="connsiteX3" fmla="*/ 3729162 w 3868593"/>
                <a:gd name="connsiteY3" fmla="*/ 1140491 h 3315996"/>
                <a:gd name="connsiteX4" fmla="*/ 3705307 w 3868593"/>
                <a:gd name="connsiteY4" fmla="*/ 2160855 h 3315996"/>
                <a:gd name="connsiteX5" fmla="*/ 2749447 w 3868593"/>
                <a:gd name="connsiteY5" fmla="*/ 3139108 h 3315996"/>
                <a:gd name="connsiteX6" fmla="*/ 2513516 w 3868593"/>
                <a:gd name="connsiteY6" fmla="*/ 3222181 h 3315996"/>
                <a:gd name="connsiteX7" fmla="*/ 1473059 w 3868593"/>
                <a:gd name="connsiteY7" fmla="*/ 2880934 h 3315996"/>
                <a:gd name="connsiteX8" fmla="*/ 567950 w 3868593"/>
                <a:gd name="connsiteY8" fmla="*/ 1963451 h 3315996"/>
                <a:gd name="connsiteX9" fmla="*/ 446325 w 3868593"/>
                <a:gd name="connsiteY9" fmla="*/ 1322644 h 3315996"/>
                <a:gd name="connsiteX10" fmla="*/ 32900 w 3868593"/>
                <a:gd name="connsiteY10" fmla="*/ 864710 h 3315996"/>
                <a:gd name="connsiteX11" fmla="*/ 248924 w 3868593"/>
                <a:gd name="connsiteY11" fmla="*/ 432662 h 3315996"/>
                <a:gd name="connsiteX12" fmla="*/ 750830 w 3868593"/>
                <a:gd name="connsiteY12" fmla="*/ 369782 h 3315996"/>
                <a:gd name="connsiteX13" fmla="*/ 1642336 w 3868593"/>
                <a:gd name="connsiteY13" fmla="*/ 429890 h 3315996"/>
                <a:gd name="connsiteX14" fmla="*/ 1830614 w 3868593"/>
                <a:gd name="connsiteY14" fmla="*/ 352193 h 3315996"/>
                <a:gd name="connsiteX0" fmla="*/ 1830614 w 3868593"/>
                <a:gd name="connsiteY0" fmla="*/ 352193 h 3265210"/>
                <a:gd name="connsiteX1" fmla="*/ 2001409 w 3868593"/>
                <a:gd name="connsiteY1" fmla="*/ 272709 h 3265210"/>
                <a:gd name="connsiteX2" fmla="*/ 3129243 w 3868593"/>
                <a:gd name="connsiteY2" fmla="*/ 144630 h 3265210"/>
                <a:gd name="connsiteX3" fmla="*/ 3729162 w 3868593"/>
                <a:gd name="connsiteY3" fmla="*/ 1140491 h 3265210"/>
                <a:gd name="connsiteX4" fmla="*/ 3705307 w 3868593"/>
                <a:gd name="connsiteY4" fmla="*/ 2160855 h 3265210"/>
                <a:gd name="connsiteX5" fmla="*/ 3016220 w 3868593"/>
                <a:gd name="connsiteY5" fmla="*/ 2986412 h 3265210"/>
                <a:gd name="connsiteX6" fmla="*/ 2749447 w 3868593"/>
                <a:gd name="connsiteY6" fmla="*/ 3139108 h 3265210"/>
                <a:gd name="connsiteX7" fmla="*/ 2513516 w 3868593"/>
                <a:gd name="connsiteY7" fmla="*/ 3222181 h 3265210"/>
                <a:gd name="connsiteX8" fmla="*/ 1473059 w 3868593"/>
                <a:gd name="connsiteY8" fmla="*/ 2880934 h 3265210"/>
                <a:gd name="connsiteX9" fmla="*/ 567950 w 3868593"/>
                <a:gd name="connsiteY9" fmla="*/ 1963451 h 3265210"/>
                <a:gd name="connsiteX10" fmla="*/ 446325 w 3868593"/>
                <a:gd name="connsiteY10" fmla="*/ 1322644 h 3265210"/>
                <a:gd name="connsiteX11" fmla="*/ 32900 w 3868593"/>
                <a:gd name="connsiteY11" fmla="*/ 864710 h 3265210"/>
                <a:gd name="connsiteX12" fmla="*/ 248924 w 3868593"/>
                <a:gd name="connsiteY12" fmla="*/ 432662 h 3265210"/>
                <a:gd name="connsiteX13" fmla="*/ 750830 w 3868593"/>
                <a:gd name="connsiteY13" fmla="*/ 369782 h 3265210"/>
                <a:gd name="connsiteX14" fmla="*/ 1642336 w 3868593"/>
                <a:gd name="connsiteY14" fmla="*/ 429890 h 3265210"/>
                <a:gd name="connsiteX15" fmla="*/ 1830614 w 3868593"/>
                <a:gd name="connsiteY15" fmla="*/ 352193 h 3265210"/>
                <a:gd name="connsiteX0" fmla="*/ 1830614 w 3868593"/>
                <a:gd name="connsiteY0" fmla="*/ 352193 h 3279056"/>
                <a:gd name="connsiteX1" fmla="*/ 2001409 w 3868593"/>
                <a:gd name="connsiteY1" fmla="*/ 272709 h 3279056"/>
                <a:gd name="connsiteX2" fmla="*/ 3129243 w 3868593"/>
                <a:gd name="connsiteY2" fmla="*/ 144630 h 3279056"/>
                <a:gd name="connsiteX3" fmla="*/ 3729162 w 3868593"/>
                <a:gd name="connsiteY3" fmla="*/ 1140491 h 3279056"/>
                <a:gd name="connsiteX4" fmla="*/ 3705307 w 3868593"/>
                <a:gd name="connsiteY4" fmla="*/ 2160855 h 3279056"/>
                <a:gd name="connsiteX5" fmla="*/ 3016220 w 3868593"/>
                <a:gd name="connsiteY5" fmla="*/ 2986412 h 3279056"/>
                <a:gd name="connsiteX6" fmla="*/ 2800775 w 3868593"/>
                <a:gd name="connsiteY6" fmla="*/ 3222183 h 3279056"/>
                <a:gd name="connsiteX7" fmla="*/ 2513516 w 3868593"/>
                <a:gd name="connsiteY7" fmla="*/ 3222181 h 3279056"/>
                <a:gd name="connsiteX8" fmla="*/ 1473059 w 3868593"/>
                <a:gd name="connsiteY8" fmla="*/ 2880934 h 3279056"/>
                <a:gd name="connsiteX9" fmla="*/ 567950 w 3868593"/>
                <a:gd name="connsiteY9" fmla="*/ 1963451 h 3279056"/>
                <a:gd name="connsiteX10" fmla="*/ 446325 w 3868593"/>
                <a:gd name="connsiteY10" fmla="*/ 1322644 h 3279056"/>
                <a:gd name="connsiteX11" fmla="*/ 32900 w 3868593"/>
                <a:gd name="connsiteY11" fmla="*/ 864710 h 3279056"/>
                <a:gd name="connsiteX12" fmla="*/ 248924 w 3868593"/>
                <a:gd name="connsiteY12" fmla="*/ 432662 h 3279056"/>
                <a:gd name="connsiteX13" fmla="*/ 750830 w 3868593"/>
                <a:gd name="connsiteY13" fmla="*/ 369782 h 3279056"/>
                <a:gd name="connsiteX14" fmla="*/ 1642336 w 3868593"/>
                <a:gd name="connsiteY14" fmla="*/ 429890 h 3279056"/>
                <a:gd name="connsiteX15" fmla="*/ 1830614 w 3868593"/>
                <a:gd name="connsiteY15" fmla="*/ 352193 h 3279056"/>
                <a:gd name="connsiteX0" fmla="*/ 1830614 w 3868593"/>
                <a:gd name="connsiteY0" fmla="*/ 352193 h 3265957"/>
                <a:gd name="connsiteX1" fmla="*/ 2001409 w 3868593"/>
                <a:gd name="connsiteY1" fmla="*/ 272709 h 3265957"/>
                <a:gd name="connsiteX2" fmla="*/ 3129243 w 3868593"/>
                <a:gd name="connsiteY2" fmla="*/ 144630 h 3265957"/>
                <a:gd name="connsiteX3" fmla="*/ 3729162 w 3868593"/>
                <a:gd name="connsiteY3" fmla="*/ 1140491 h 3265957"/>
                <a:gd name="connsiteX4" fmla="*/ 3705307 w 3868593"/>
                <a:gd name="connsiteY4" fmla="*/ 2160855 h 3265957"/>
                <a:gd name="connsiteX5" fmla="*/ 3016220 w 3868593"/>
                <a:gd name="connsiteY5" fmla="*/ 2986412 h 3265957"/>
                <a:gd name="connsiteX6" fmla="*/ 2728961 w 3868593"/>
                <a:gd name="connsiteY6" fmla="*/ 3143593 h 3265957"/>
                <a:gd name="connsiteX7" fmla="*/ 2513516 w 3868593"/>
                <a:gd name="connsiteY7" fmla="*/ 3222181 h 3265957"/>
                <a:gd name="connsiteX8" fmla="*/ 1473059 w 3868593"/>
                <a:gd name="connsiteY8" fmla="*/ 2880934 h 3265957"/>
                <a:gd name="connsiteX9" fmla="*/ 567950 w 3868593"/>
                <a:gd name="connsiteY9" fmla="*/ 1963451 h 3265957"/>
                <a:gd name="connsiteX10" fmla="*/ 446325 w 3868593"/>
                <a:gd name="connsiteY10" fmla="*/ 1322644 h 3265957"/>
                <a:gd name="connsiteX11" fmla="*/ 32900 w 3868593"/>
                <a:gd name="connsiteY11" fmla="*/ 864710 h 3265957"/>
                <a:gd name="connsiteX12" fmla="*/ 248924 w 3868593"/>
                <a:gd name="connsiteY12" fmla="*/ 432662 h 3265957"/>
                <a:gd name="connsiteX13" fmla="*/ 750830 w 3868593"/>
                <a:gd name="connsiteY13" fmla="*/ 369782 h 3265957"/>
                <a:gd name="connsiteX14" fmla="*/ 1642336 w 3868593"/>
                <a:gd name="connsiteY14" fmla="*/ 429890 h 3265957"/>
                <a:gd name="connsiteX15" fmla="*/ 1830614 w 3868593"/>
                <a:gd name="connsiteY15" fmla="*/ 352193 h 3265957"/>
                <a:gd name="connsiteX0" fmla="*/ 1830614 w 3868593"/>
                <a:gd name="connsiteY0" fmla="*/ 352193 h 3265958"/>
                <a:gd name="connsiteX1" fmla="*/ 2001409 w 3868593"/>
                <a:gd name="connsiteY1" fmla="*/ 272709 h 3265958"/>
                <a:gd name="connsiteX2" fmla="*/ 3129243 w 3868593"/>
                <a:gd name="connsiteY2" fmla="*/ 144630 h 3265958"/>
                <a:gd name="connsiteX3" fmla="*/ 3729162 w 3868593"/>
                <a:gd name="connsiteY3" fmla="*/ 1140491 h 3265958"/>
                <a:gd name="connsiteX4" fmla="*/ 3705307 w 3868593"/>
                <a:gd name="connsiteY4" fmla="*/ 2160855 h 3265958"/>
                <a:gd name="connsiteX5" fmla="*/ 3016220 w 3868593"/>
                <a:gd name="connsiteY5" fmla="*/ 2986412 h 3265958"/>
                <a:gd name="connsiteX6" fmla="*/ 2800775 w 3868593"/>
                <a:gd name="connsiteY6" fmla="*/ 3143593 h 3265958"/>
                <a:gd name="connsiteX7" fmla="*/ 2513516 w 3868593"/>
                <a:gd name="connsiteY7" fmla="*/ 3222181 h 3265958"/>
                <a:gd name="connsiteX8" fmla="*/ 1473059 w 3868593"/>
                <a:gd name="connsiteY8" fmla="*/ 2880934 h 3265958"/>
                <a:gd name="connsiteX9" fmla="*/ 567950 w 3868593"/>
                <a:gd name="connsiteY9" fmla="*/ 1963451 h 3265958"/>
                <a:gd name="connsiteX10" fmla="*/ 446325 w 3868593"/>
                <a:gd name="connsiteY10" fmla="*/ 1322644 h 3265958"/>
                <a:gd name="connsiteX11" fmla="*/ 32900 w 3868593"/>
                <a:gd name="connsiteY11" fmla="*/ 864710 h 3265958"/>
                <a:gd name="connsiteX12" fmla="*/ 248924 w 3868593"/>
                <a:gd name="connsiteY12" fmla="*/ 432662 h 3265958"/>
                <a:gd name="connsiteX13" fmla="*/ 750830 w 3868593"/>
                <a:gd name="connsiteY13" fmla="*/ 369782 h 3265958"/>
                <a:gd name="connsiteX14" fmla="*/ 1642336 w 3868593"/>
                <a:gd name="connsiteY14" fmla="*/ 429890 h 3265958"/>
                <a:gd name="connsiteX15" fmla="*/ 1830614 w 3868593"/>
                <a:gd name="connsiteY15" fmla="*/ 352193 h 3265958"/>
                <a:gd name="connsiteX0" fmla="*/ 1830614 w 3868593"/>
                <a:gd name="connsiteY0" fmla="*/ 352193 h 3265959"/>
                <a:gd name="connsiteX1" fmla="*/ 2001409 w 3868593"/>
                <a:gd name="connsiteY1" fmla="*/ 272709 h 3265959"/>
                <a:gd name="connsiteX2" fmla="*/ 3129243 w 3868593"/>
                <a:gd name="connsiteY2" fmla="*/ 144630 h 3265959"/>
                <a:gd name="connsiteX3" fmla="*/ 3729162 w 3868593"/>
                <a:gd name="connsiteY3" fmla="*/ 1140491 h 3265959"/>
                <a:gd name="connsiteX4" fmla="*/ 3705307 w 3868593"/>
                <a:gd name="connsiteY4" fmla="*/ 2160855 h 3265959"/>
                <a:gd name="connsiteX5" fmla="*/ 3016220 w 3868593"/>
                <a:gd name="connsiteY5" fmla="*/ 2986412 h 3265959"/>
                <a:gd name="connsiteX6" fmla="*/ 2800775 w 3868593"/>
                <a:gd name="connsiteY6" fmla="*/ 3143593 h 3265959"/>
                <a:gd name="connsiteX7" fmla="*/ 2728961 w 3868593"/>
                <a:gd name="connsiteY7" fmla="*/ 3222182 h 3265959"/>
                <a:gd name="connsiteX8" fmla="*/ 1473059 w 3868593"/>
                <a:gd name="connsiteY8" fmla="*/ 2880934 h 3265959"/>
                <a:gd name="connsiteX9" fmla="*/ 567950 w 3868593"/>
                <a:gd name="connsiteY9" fmla="*/ 1963451 h 3265959"/>
                <a:gd name="connsiteX10" fmla="*/ 446325 w 3868593"/>
                <a:gd name="connsiteY10" fmla="*/ 1322644 h 3265959"/>
                <a:gd name="connsiteX11" fmla="*/ 32900 w 3868593"/>
                <a:gd name="connsiteY11" fmla="*/ 864710 h 3265959"/>
                <a:gd name="connsiteX12" fmla="*/ 248924 w 3868593"/>
                <a:gd name="connsiteY12" fmla="*/ 432662 h 3265959"/>
                <a:gd name="connsiteX13" fmla="*/ 750830 w 3868593"/>
                <a:gd name="connsiteY13" fmla="*/ 369782 h 3265959"/>
                <a:gd name="connsiteX14" fmla="*/ 1642336 w 3868593"/>
                <a:gd name="connsiteY14" fmla="*/ 429890 h 3265959"/>
                <a:gd name="connsiteX15" fmla="*/ 1830614 w 3868593"/>
                <a:gd name="connsiteY15" fmla="*/ 352193 h 3265959"/>
                <a:gd name="connsiteX0" fmla="*/ 1830614 w 3868593"/>
                <a:gd name="connsiteY0" fmla="*/ 352193 h 3265959"/>
                <a:gd name="connsiteX1" fmla="*/ 2001409 w 3868593"/>
                <a:gd name="connsiteY1" fmla="*/ 272709 h 3265959"/>
                <a:gd name="connsiteX2" fmla="*/ 3129243 w 3868593"/>
                <a:gd name="connsiteY2" fmla="*/ 144630 h 3265959"/>
                <a:gd name="connsiteX3" fmla="*/ 3729162 w 3868593"/>
                <a:gd name="connsiteY3" fmla="*/ 1140491 h 3265959"/>
                <a:gd name="connsiteX4" fmla="*/ 3705307 w 3868593"/>
                <a:gd name="connsiteY4" fmla="*/ 2160855 h 3265959"/>
                <a:gd name="connsiteX5" fmla="*/ 2944405 w 3868593"/>
                <a:gd name="connsiteY5" fmla="*/ 3065002 h 3265959"/>
                <a:gd name="connsiteX6" fmla="*/ 2800775 w 3868593"/>
                <a:gd name="connsiteY6" fmla="*/ 3143593 h 3265959"/>
                <a:gd name="connsiteX7" fmla="*/ 2728961 w 3868593"/>
                <a:gd name="connsiteY7" fmla="*/ 3222182 h 3265959"/>
                <a:gd name="connsiteX8" fmla="*/ 1473059 w 3868593"/>
                <a:gd name="connsiteY8" fmla="*/ 2880934 h 3265959"/>
                <a:gd name="connsiteX9" fmla="*/ 567950 w 3868593"/>
                <a:gd name="connsiteY9" fmla="*/ 1963451 h 3265959"/>
                <a:gd name="connsiteX10" fmla="*/ 446325 w 3868593"/>
                <a:gd name="connsiteY10" fmla="*/ 1322644 h 3265959"/>
                <a:gd name="connsiteX11" fmla="*/ 32900 w 3868593"/>
                <a:gd name="connsiteY11" fmla="*/ 864710 h 3265959"/>
                <a:gd name="connsiteX12" fmla="*/ 248924 w 3868593"/>
                <a:gd name="connsiteY12" fmla="*/ 432662 h 3265959"/>
                <a:gd name="connsiteX13" fmla="*/ 750830 w 3868593"/>
                <a:gd name="connsiteY13" fmla="*/ 369782 h 3265959"/>
                <a:gd name="connsiteX14" fmla="*/ 1642336 w 3868593"/>
                <a:gd name="connsiteY14" fmla="*/ 429890 h 3265959"/>
                <a:gd name="connsiteX15" fmla="*/ 1830614 w 3868593"/>
                <a:gd name="connsiteY15" fmla="*/ 352193 h 3265959"/>
                <a:gd name="connsiteX0" fmla="*/ 1830614 w 3868593"/>
                <a:gd name="connsiteY0" fmla="*/ 352193 h 3265959"/>
                <a:gd name="connsiteX1" fmla="*/ 2001409 w 3868593"/>
                <a:gd name="connsiteY1" fmla="*/ 272709 h 3265959"/>
                <a:gd name="connsiteX2" fmla="*/ 3129243 w 3868593"/>
                <a:gd name="connsiteY2" fmla="*/ 144630 h 3265959"/>
                <a:gd name="connsiteX3" fmla="*/ 3729162 w 3868593"/>
                <a:gd name="connsiteY3" fmla="*/ 1140491 h 3265959"/>
                <a:gd name="connsiteX4" fmla="*/ 3705307 w 3868593"/>
                <a:gd name="connsiteY4" fmla="*/ 2160855 h 3265959"/>
                <a:gd name="connsiteX5" fmla="*/ 2944405 w 3868593"/>
                <a:gd name="connsiteY5" fmla="*/ 3065002 h 3265959"/>
                <a:gd name="connsiteX6" fmla="*/ 2800775 w 3868593"/>
                <a:gd name="connsiteY6" fmla="*/ 3143593 h 3265959"/>
                <a:gd name="connsiteX7" fmla="*/ 2657146 w 3868593"/>
                <a:gd name="connsiteY7" fmla="*/ 3222182 h 3265959"/>
                <a:gd name="connsiteX8" fmla="*/ 1473059 w 3868593"/>
                <a:gd name="connsiteY8" fmla="*/ 2880934 h 3265959"/>
                <a:gd name="connsiteX9" fmla="*/ 567950 w 3868593"/>
                <a:gd name="connsiteY9" fmla="*/ 1963451 h 3265959"/>
                <a:gd name="connsiteX10" fmla="*/ 446325 w 3868593"/>
                <a:gd name="connsiteY10" fmla="*/ 1322644 h 3265959"/>
                <a:gd name="connsiteX11" fmla="*/ 32900 w 3868593"/>
                <a:gd name="connsiteY11" fmla="*/ 864710 h 3265959"/>
                <a:gd name="connsiteX12" fmla="*/ 248924 w 3868593"/>
                <a:gd name="connsiteY12" fmla="*/ 432662 h 3265959"/>
                <a:gd name="connsiteX13" fmla="*/ 750830 w 3868593"/>
                <a:gd name="connsiteY13" fmla="*/ 369782 h 3265959"/>
                <a:gd name="connsiteX14" fmla="*/ 1642336 w 3868593"/>
                <a:gd name="connsiteY14" fmla="*/ 429890 h 3265959"/>
                <a:gd name="connsiteX15" fmla="*/ 1830614 w 3868593"/>
                <a:gd name="connsiteY15" fmla="*/ 352193 h 3265959"/>
                <a:gd name="connsiteX0" fmla="*/ 1830614 w 3868593"/>
                <a:gd name="connsiteY0" fmla="*/ 352193 h 3228792"/>
                <a:gd name="connsiteX1" fmla="*/ 2001409 w 3868593"/>
                <a:gd name="connsiteY1" fmla="*/ 272709 h 3228792"/>
                <a:gd name="connsiteX2" fmla="*/ 3129243 w 3868593"/>
                <a:gd name="connsiteY2" fmla="*/ 144630 h 3228792"/>
                <a:gd name="connsiteX3" fmla="*/ 3729162 w 3868593"/>
                <a:gd name="connsiteY3" fmla="*/ 1140491 h 3228792"/>
                <a:gd name="connsiteX4" fmla="*/ 3705307 w 3868593"/>
                <a:gd name="connsiteY4" fmla="*/ 2160855 h 3228792"/>
                <a:gd name="connsiteX5" fmla="*/ 2944405 w 3868593"/>
                <a:gd name="connsiteY5" fmla="*/ 3065002 h 3228792"/>
                <a:gd name="connsiteX6" fmla="*/ 2800775 w 3868593"/>
                <a:gd name="connsiteY6" fmla="*/ 3143593 h 3228792"/>
                <a:gd name="connsiteX7" fmla="*/ 2657146 w 3868593"/>
                <a:gd name="connsiteY7" fmla="*/ 3222182 h 3228792"/>
                <a:gd name="connsiteX8" fmla="*/ 1473059 w 3868593"/>
                <a:gd name="connsiteY8" fmla="*/ 2880934 h 3228792"/>
                <a:gd name="connsiteX9" fmla="*/ 567950 w 3868593"/>
                <a:gd name="connsiteY9" fmla="*/ 1963451 h 3228792"/>
                <a:gd name="connsiteX10" fmla="*/ 446325 w 3868593"/>
                <a:gd name="connsiteY10" fmla="*/ 1322644 h 3228792"/>
                <a:gd name="connsiteX11" fmla="*/ 32900 w 3868593"/>
                <a:gd name="connsiteY11" fmla="*/ 864710 h 3228792"/>
                <a:gd name="connsiteX12" fmla="*/ 248924 w 3868593"/>
                <a:gd name="connsiteY12" fmla="*/ 432662 h 3228792"/>
                <a:gd name="connsiteX13" fmla="*/ 750830 w 3868593"/>
                <a:gd name="connsiteY13" fmla="*/ 369782 h 3228792"/>
                <a:gd name="connsiteX14" fmla="*/ 1642336 w 3868593"/>
                <a:gd name="connsiteY14" fmla="*/ 429890 h 3228792"/>
                <a:gd name="connsiteX15" fmla="*/ 1830614 w 3868593"/>
                <a:gd name="connsiteY15" fmla="*/ 352193 h 3228792"/>
                <a:gd name="connsiteX0" fmla="*/ 1830614 w 3868593"/>
                <a:gd name="connsiteY0" fmla="*/ 352193 h 3222182"/>
                <a:gd name="connsiteX1" fmla="*/ 2001409 w 3868593"/>
                <a:gd name="connsiteY1" fmla="*/ 272709 h 3222182"/>
                <a:gd name="connsiteX2" fmla="*/ 3129243 w 3868593"/>
                <a:gd name="connsiteY2" fmla="*/ 144630 h 3222182"/>
                <a:gd name="connsiteX3" fmla="*/ 3729162 w 3868593"/>
                <a:gd name="connsiteY3" fmla="*/ 1140491 h 3222182"/>
                <a:gd name="connsiteX4" fmla="*/ 3705307 w 3868593"/>
                <a:gd name="connsiteY4" fmla="*/ 2160855 h 3222182"/>
                <a:gd name="connsiteX5" fmla="*/ 2944405 w 3868593"/>
                <a:gd name="connsiteY5" fmla="*/ 3065002 h 3222182"/>
                <a:gd name="connsiteX6" fmla="*/ 2800775 w 3868593"/>
                <a:gd name="connsiteY6" fmla="*/ 3143593 h 3222182"/>
                <a:gd name="connsiteX7" fmla="*/ 2657146 w 3868593"/>
                <a:gd name="connsiteY7" fmla="*/ 3222182 h 3222182"/>
                <a:gd name="connsiteX8" fmla="*/ 1473059 w 3868593"/>
                <a:gd name="connsiteY8" fmla="*/ 2880934 h 3222182"/>
                <a:gd name="connsiteX9" fmla="*/ 567950 w 3868593"/>
                <a:gd name="connsiteY9" fmla="*/ 1963451 h 3222182"/>
                <a:gd name="connsiteX10" fmla="*/ 446325 w 3868593"/>
                <a:gd name="connsiteY10" fmla="*/ 1322644 h 3222182"/>
                <a:gd name="connsiteX11" fmla="*/ 32900 w 3868593"/>
                <a:gd name="connsiteY11" fmla="*/ 864710 h 3222182"/>
                <a:gd name="connsiteX12" fmla="*/ 248924 w 3868593"/>
                <a:gd name="connsiteY12" fmla="*/ 432662 h 3222182"/>
                <a:gd name="connsiteX13" fmla="*/ 750830 w 3868593"/>
                <a:gd name="connsiteY13" fmla="*/ 369782 h 3222182"/>
                <a:gd name="connsiteX14" fmla="*/ 1642336 w 3868593"/>
                <a:gd name="connsiteY14" fmla="*/ 429890 h 3222182"/>
                <a:gd name="connsiteX15" fmla="*/ 1830614 w 3868593"/>
                <a:gd name="connsiteY15" fmla="*/ 352193 h 3222182"/>
                <a:gd name="connsiteX0" fmla="*/ 1830614 w 3868593"/>
                <a:gd name="connsiteY0" fmla="*/ 352193 h 3222182"/>
                <a:gd name="connsiteX1" fmla="*/ 2001409 w 3868593"/>
                <a:gd name="connsiteY1" fmla="*/ 272709 h 3222182"/>
                <a:gd name="connsiteX2" fmla="*/ 3129243 w 3868593"/>
                <a:gd name="connsiteY2" fmla="*/ 144630 h 3222182"/>
                <a:gd name="connsiteX3" fmla="*/ 3729162 w 3868593"/>
                <a:gd name="connsiteY3" fmla="*/ 1140491 h 3222182"/>
                <a:gd name="connsiteX4" fmla="*/ 3705307 w 3868593"/>
                <a:gd name="connsiteY4" fmla="*/ 2160855 h 3222182"/>
                <a:gd name="connsiteX5" fmla="*/ 2944405 w 3868593"/>
                <a:gd name="connsiteY5" fmla="*/ 3065002 h 3222182"/>
                <a:gd name="connsiteX6" fmla="*/ 2800775 w 3868593"/>
                <a:gd name="connsiteY6" fmla="*/ 3143593 h 3222182"/>
                <a:gd name="connsiteX7" fmla="*/ 2657146 w 3868593"/>
                <a:gd name="connsiteY7" fmla="*/ 3222182 h 3222182"/>
                <a:gd name="connsiteX8" fmla="*/ 1473059 w 3868593"/>
                <a:gd name="connsiteY8" fmla="*/ 2880934 h 3222182"/>
                <a:gd name="connsiteX9" fmla="*/ 567950 w 3868593"/>
                <a:gd name="connsiteY9" fmla="*/ 1963451 h 3222182"/>
                <a:gd name="connsiteX10" fmla="*/ 446325 w 3868593"/>
                <a:gd name="connsiteY10" fmla="*/ 1322644 h 3222182"/>
                <a:gd name="connsiteX11" fmla="*/ 32900 w 3868593"/>
                <a:gd name="connsiteY11" fmla="*/ 864710 h 3222182"/>
                <a:gd name="connsiteX12" fmla="*/ 248924 w 3868593"/>
                <a:gd name="connsiteY12" fmla="*/ 432662 h 3222182"/>
                <a:gd name="connsiteX13" fmla="*/ 750830 w 3868593"/>
                <a:gd name="connsiteY13" fmla="*/ 369782 h 3222182"/>
                <a:gd name="connsiteX14" fmla="*/ 1642336 w 3868593"/>
                <a:gd name="connsiteY14" fmla="*/ 429890 h 3222182"/>
                <a:gd name="connsiteX15" fmla="*/ 1830614 w 3868593"/>
                <a:gd name="connsiteY15" fmla="*/ 352193 h 3222182"/>
                <a:gd name="connsiteX0" fmla="*/ 1830614 w 3868593"/>
                <a:gd name="connsiteY0" fmla="*/ 352193 h 3222182"/>
                <a:gd name="connsiteX1" fmla="*/ 2001409 w 3868593"/>
                <a:gd name="connsiteY1" fmla="*/ 272709 h 3222182"/>
                <a:gd name="connsiteX2" fmla="*/ 3129243 w 3868593"/>
                <a:gd name="connsiteY2" fmla="*/ 144630 h 3222182"/>
                <a:gd name="connsiteX3" fmla="*/ 3729162 w 3868593"/>
                <a:gd name="connsiteY3" fmla="*/ 1140491 h 3222182"/>
                <a:gd name="connsiteX4" fmla="*/ 3705307 w 3868593"/>
                <a:gd name="connsiteY4" fmla="*/ 2160855 h 3222182"/>
                <a:gd name="connsiteX5" fmla="*/ 2944405 w 3868593"/>
                <a:gd name="connsiteY5" fmla="*/ 3065002 h 3222182"/>
                <a:gd name="connsiteX6" fmla="*/ 2800775 w 3868593"/>
                <a:gd name="connsiteY6" fmla="*/ 3143593 h 3222182"/>
                <a:gd name="connsiteX7" fmla="*/ 2657146 w 3868593"/>
                <a:gd name="connsiteY7" fmla="*/ 3222182 h 3222182"/>
                <a:gd name="connsiteX8" fmla="*/ 1473059 w 3868593"/>
                <a:gd name="connsiteY8" fmla="*/ 2880934 h 3222182"/>
                <a:gd name="connsiteX9" fmla="*/ 567950 w 3868593"/>
                <a:gd name="connsiteY9" fmla="*/ 1963451 h 3222182"/>
                <a:gd name="connsiteX10" fmla="*/ 446325 w 3868593"/>
                <a:gd name="connsiteY10" fmla="*/ 1322644 h 3222182"/>
                <a:gd name="connsiteX11" fmla="*/ 32900 w 3868593"/>
                <a:gd name="connsiteY11" fmla="*/ 864710 h 3222182"/>
                <a:gd name="connsiteX12" fmla="*/ 248924 w 3868593"/>
                <a:gd name="connsiteY12" fmla="*/ 432662 h 3222182"/>
                <a:gd name="connsiteX13" fmla="*/ 750830 w 3868593"/>
                <a:gd name="connsiteY13" fmla="*/ 369782 h 3222182"/>
                <a:gd name="connsiteX14" fmla="*/ 1642336 w 3868593"/>
                <a:gd name="connsiteY14" fmla="*/ 429890 h 3222182"/>
                <a:gd name="connsiteX15" fmla="*/ 1830614 w 3868593"/>
                <a:gd name="connsiteY15" fmla="*/ 352193 h 322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8593" h="3222182">
                  <a:moveTo>
                    <a:pt x="1830614" y="352193"/>
                  </a:moveTo>
                  <a:lnTo>
                    <a:pt x="2001409" y="272709"/>
                  </a:lnTo>
                  <a:cubicBezTo>
                    <a:pt x="2217847" y="238115"/>
                    <a:pt x="2841284" y="0"/>
                    <a:pt x="3129243" y="144630"/>
                  </a:cubicBezTo>
                  <a:cubicBezTo>
                    <a:pt x="3417202" y="289260"/>
                    <a:pt x="3629176" y="802520"/>
                    <a:pt x="3729162" y="1140491"/>
                  </a:cubicBezTo>
                  <a:cubicBezTo>
                    <a:pt x="3825173" y="1476528"/>
                    <a:pt x="3868593" y="1827752"/>
                    <a:pt x="3705307" y="2160855"/>
                  </a:cubicBezTo>
                  <a:cubicBezTo>
                    <a:pt x="3568304" y="2475194"/>
                    <a:pt x="3095160" y="2901212"/>
                    <a:pt x="2944405" y="3065002"/>
                  </a:cubicBezTo>
                  <a:lnTo>
                    <a:pt x="2800775" y="3143593"/>
                  </a:lnTo>
                  <a:lnTo>
                    <a:pt x="2657146" y="3222182"/>
                  </a:lnTo>
                  <a:cubicBezTo>
                    <a:pt x="2435860" y="3178406"/>
                    <a:pt x="1821258" y="3090723"/>
                    <a:pt x="1473059" y="2880934"/>
                  </a:cubicBezTo>
                  <a:cubicBezTo>
                    <a:pt x="1124860" y="2671146"/>
                    <a:pt x="739072" y="2223166"/>
                    <a:pt x="567950" y="1963451"/>
                  </a:cubicBezTo>
                  <a:cubicBezTo>
                    <a:pt x="396828" y="1703736"/>
                    <a:pt x="535500" y="1505767"/>
                    <a:pt x="446325" y="1322644"/>
                  </a:cubicBezTo>
                  <a:cubicBezTo>
                    <a:pt x="357150" y="1139521"/>
                    <a:pt x="65800" y="1013040"/>
                    <a:pt x="32900" y="864710"/>
                  </a:cubicBezTo>
                  <a:cubicBezTo>
                    <a:pt x="0" y="716380"/>
                    <a:pt x="129269" y="515150"/>
                    <a:pt x="248924" y="432662"/>
                  </a:cubicBezTo>
                  <a:cubicBezTo>
                    <a:pt x="368579" y="350174"/>
                    <a:pt x="518595" y="370244"/>
                    <a:pt x="750830" y="369782"/>
                  </a:cubicBezTo>
                  <a:cubicBezTo>
                    <a:pt x="983065" y="369320"/>
                    <a:pt x="1462372" y="432821"/>
                    <a:pt x="1642336" y="429890"/>
                  </a:cubicBezTo>
                  <a:lnTo>
                    <a:pt x="1830614" y="3521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284265" y="1916832"/>
              <a:ext cx="781319" cy="1623417"/>
            </a:xfrm>
            <a:prstGeom prst="line">
              <a:avLst/>
            </a:prstGeom>
            <a:ln w="508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3635375" y="2204219"/>
            <a:ext cx="2509838" cy="1716088"/>
            <a:chOff x="2987824" y="2924944"/>
            <a:chExt cx="2510028" cy="1715696"/>
          </a:xfrm>
        </p:grpSpPr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2987824" y="3356992"/>
              <a:ext cx="1668229" cy="1283648"/>
              <a:chOff x="2555776" y="3645024"/>
              <a:chExt cx="1668229" cy="1283648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2555776" y="3644677"/>
                <a:ext cx="1668589" cy="1283995"/>
              </a:xfrm>
              <a:custGeom>
                <a:avLst/>
                <a:gdLst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418011 w 3853543"/>
                  <a:gd name="connsiteY9" fmla="*/ 39189 h 2860766"/>
                  <a:gd name="connsiteX10" fmla="*/ 875211 w 3853543"/>
                  <a:gd name="connsiteY10" fmla="*/ 91440 h 2860766"/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418011 w 3853543"/>
                  <a:gd name="connsiteY9" fmla="*/ 39189 h 2860766"/>
                  <a:gd name="connsiteX10" fmla="*/ 875211 w 3853543"/>
                  <a:gd name="connsiteY10" fmla="*/ 91440 h 2860766"/>
                  <a:gd name="connsiteX11" fmla="*/ 1136468 w 3853543"/>
                  <a:gd name="connsiteY11" fmla="*/ 104503 h 2860766"/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373305 w 3853543"/>
                  <a:gd name="connsiteY9" fmla="*/ 10304 h 2860766"/>
                  <a:gd name="connsiteX10" fmla="*/ 875211 w 3853543"/>
                  <a:gd name="connsiteY10" fmla="*/ 91440 h 2860766"/>
                  <a:gd name="connsiteX11" fmla="*/ 1136468 w 3853543"/>
                  <a:gd name="connsiteY11" fmla="*/ 104503 h 2860766"/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373305 w 3853543"/>
                  <a:gd name="connsiteY9" fmla="*/ 154320 h 2860766"/>
                  <a:gd name="connsiteX10" fmla="*/ 875211 w 3853543"/>
                  <a:gd name="connsiteY10" fmla="*/ 91440 h 2860766"/>
                  <a:gd name="connsiteX11" fmla="*/ 1136468 w 3853543"/>
                  <a:gd name="connsiteY11" fmla="*/ 104503 h 2860766"/>
                  <a:gd name="connsiteX0" fmla="*/ 979187 w 3696262"/>
                  <a:gd name="connsiteY0" fmla="*/ 104503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9450 w 3696262"/>
                  <a:gd name="connsiteY5" fmla="*/ 2442754 h 2860766"/>
                  <a:gd name="connsiteX6" fmla="*/ 535050 w 3696262"/>
                  <a:gd name="connsiteY6" fmla="*/ 1685109 h 2860766"/>
                  <a:gd name="connsiteX7" fmla="*/ 587302 w 3696262"/>
                  <a:gd name="connsiteY7" fmla="*/ 875211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979187 w 3696262"/>
                  <a:gd name="connsiteY11" fmla="*/ 104503 h 2860766"/>
                  <a:gd name="connsiteX0" fmla="*/ 979187 w 3696262"/>
                  <a:gd name="connsiteY0" fmla="*/ 104503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9450 w 3696262"/>
                  <a:gd name="connsiteY5" fmla="*/ 2442754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979187 w 3696262"/>
                  <a:gd name="connsiteY11" fmla="*/ 104503 h 2860766"/>
                  <a:gd name="connsiteX0" fmla="*/ 979187 w 3696262"/>
                  <a:gd name="connsiteY0" fmla="*/ 104503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0159 w 3696262"/>
                  <a:gd name="connsiteY5" fmla="*/ 2602592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979187 w 3696262"/>
                  <a:gd name="connsiteY11" fmla="*/ 104503 h 2860766"/>
                  <a:gd name="connsiteX0" fmla="*/ 1584175 w 3696262"/>
                  <a:gd name="connsiteY0" fmla="*/ 370344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0159 w 3696262"/>
                  <a:gd name="connsiteY5" fmla="*/ 2602592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1584175 w 3696262"/>
                  <a:gd name="connsiteY11" fmla="*/ 370344 h 2860766"/>
                  <a:gd name="connsiteX0" fmla="*/ 1872207 w 3696262"/>
                  <a:gd name="connsiteY0" fmla="*/ 298336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0159 w 3696262"/>
                  <a:gd name="connsiteY5" fmla="*/ 2602592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1872207 w 3696262"/>
                  <a:gd name="connsiteY11" fmla="*/ 298336 h 2860766"/>
                  <a:gd name="connsiteX0" fmla="*/ 1872207 w 3696262"/>
                  <a:gd name="connsiteY0" fmla="*/ 364962 h 2927392"/>
                  <a:gd name="connsiteX1" fmla="*/ 3082307 w 3696262"/>
                  <a:gd name="connsiteY1" fmla="*/ 66626 h 2927392"/>
                  <a:gd name="connsiteX2" fmla="*/ 3696262 w 3696262"/>
                  <a:gd name="connsiteY2" fmla="*/ 928775 h 2927392"/>
                  <a:gd name="connsiteX3" fmla="*/ 3696262 w 3696262"/>
                  <a:gd name="connsiteY3" fmla="*/ 1960740 h 2927392"/>
                  <a:gd name="connsiteX4" fmla="*/ 2716547 w 3696262"/>
                  <a:gd name="connsiteY4" fmla="*/ 2927392 h 2927392"/>
                  <a:gd name="connsiteX5" fmla="*/ 1440159 w 3696262"/>
                  <a:gd name="connsiteY5" fmla="*/ 2669218 h 2927392"/>
                  <a:gd name="connsiteX6" fmla="*/ 535050 w 3696262"/>
                  <a:gd name="connsiteY6" fmla="*/ 1751735 h 2927392"/>
                  <a:gd name="connsiteX7" fmla="*/ 504055 w 3696262"/>
                  <a:gd name="connsiteY7" fmla="*/ 1013034 h 2927392"/>
                  <a:gd name="connsiteX8" fmla="*/ 0 w 3696262"/>
                  <a:gd name="connsiteY8" fmla="*/ 652994 h 2927392"/>
                  <a:gd name="connsiteX9" fmla="*/ 216024 w 3696262"/>
                  <a:gd name="connsiteY9" fmla="*/ 220946 h 2927392"/>
                  <a:gd name="connsiteX10" fmla="*/ 717930 w 3696262"/>
                  <a:gd name="connsiteY10" fmla="*/ 158066 h 2927392"/>
                  <a:gd name="connsiteX11" fmla="*/ 1872207 w 3696262"/>
                  <a:gd name="connsiteY11" fmla="*/ 364962 h 2927392"/>
                  <a:gd name="connsiteX0" fmla="*/ 1872207 w 3696262"/>
                  <a:gd name="connsiteY0" fmla="*/ 432048 h 2994478"/>
                  <a:gd name="connsiteX1" fmla="*/ 3096343 w 3696262"/>
                  <a:gd name="connsiteY1" fmla="*/ 0 h 2994478"/>
                  <a:gd name="connsiteX2" fmla="*/ 3696262 w 3696262"/>
                  <a:gd name="connsiteY2" fmla="*/ 995861 h 2994478"/>
                  <a:gd name="connsiteX3" fmla="*/ 3696262 w 3696262"/>
                  <a:gd name="connsiteY3" fmla="*/ 2027826 h 2994478"/>
                  <a:gd name="connsiteX4" fmla="*/ 2716547 w 3696262"/>
                  <a:gd name="connsiteY4" fmla="*/ 2994478 h 2994478"/>
                  <a:gd name="connsiteX5" fmla="*/ 1440159 w 3696262"/>
                  <a:gd name="connsiteY5" fmla="*/ 2736304 h 2994478"/>
                  <a:gd name="connsiteX6" fmla="*/ 535050 w 3696262"/>
                  <a:gd name="connsiteY6" fmla="*/ 1818821 h 2994478"/>
                  <a:gd name="connsiteX7" fmla="*/ 504055 w 3696262"/>
                  <a:gd name="connsiteY7" fmla="*/ 1080120 h 2994478"/>
                  <a:gd name="connsiteX8" fmla="*/ 0 w 3696262"/>
                  <a:gd name="connsiteY8" fmla="*/ 720080 h 2994478"/>
                  <a:gd name="connsiteX9" fmla="*/ 216024 w 3696262"/>
                  <a:gd name="connsiteY9" fmla="*/ 288032 h 2994478"/>
                  <a:gd name="connsiteX10" fmla="*/ 717930 w 3696262"/>
                  <a:gd name="connsiteY10" fmla="*/ 225152 h 2994478"/>
                  <a:gd name="connsiteX11" fmla="*/ 1872207 w 3696262"/>
                  <a:gd name="connsiteY11" fmla="*/ 432048 h 2994478"/>
                  <a:gd name="connsiteX0" fmla="*/ 1872207 w 3696262"/>
                  <a:gd name="connsiteY0" fmla="*/ 432048 h 2994478"/>
                  <a:gd name="connsiteX1" fmla="*/ 3096343 w 3696262"/>
                  <a:gd name="connsiteY1" fmla="*/ 0 h 2994478"/>
                  <a:gd name="connsiteX2" fmla="*/ 3696262 w 3696262"/>
                  <a:gd name="connsiteY2" fmla="*/ 995861 h 2994478"/>
                  <a:gd name="connsiteX3" fmla="*/ 3696262 w 3696262"/>
                  <a:gd name="connsiteY3" fmla="*/ 2027826 h 2994478"/>
                  <a:gd name="connsiteX4" fmla="*/ 2716547 w 3696262"/>
                  <a:gd name="connsiteY4" fmla="*/ 2994478 h 2994478"/>
                  <a:gd name="connsiteX5" fmla="*/ 1440159 w 3696262"/>
                  <a:gd name="connsiteY5" fmla="*/ 2736304 h 2994478"/>
                  <a:gd name="connsiteX6" fmla="*/ 535050 w 3696262"/>
                  <a:gd name="connsiteY6" fmla="*/ 1818821 h 2994478"/>
                  <a:gd name="connsiteX7" fmla="*/ 504055 w 3696262"/>
                  <a:gd name="connsiteY7" fmla="*/ 1080120 h 2994478"/>
                  <a:gd name="connsiteX8" fmla="*/ 0 w 3696262"/>
                  <a:gd name="connsiteY8" fmla="*/ 720080 h 2994478"/>
                  <a:gd name="connsiteX9" fmla="*/ 216024 w 3696262"/>
                  <a:gd name="connsiteY9" fmla="*/ 288032 h 2994478"/>
                  <a:gd name="connsiteX10" fmla="*/ 717930 w 3696262"/>
                  <a:gd name="connsiteY10" fmla="*/ 225152 h 2994478"/>
                  <a:gd name="connsiteX11" fmla="*/ 1872207 w 3696262"/>
                  <a:gd name="connsiteY11" fmla="*/ 432048 h 2994478"/>
                  <a:gd name="connsiteX0" fmla="*/ 1872207 w 3696262"/>
                  <a:gd name="connsiteY0" fmla="*/ 501757 h 3064187"/>
                  <a:gd name="connsiteX1" fmla="*/ 3096343 w 3696262"/>
                  <a:gd name="connsiteY1" fmla="*/ 69709 h 3064187"/>
                  <a:gd name="connsiteX2" fmla="*/ 3696262 w 3696262"/>
                  <a:gd name="connsiteY2" fmla="*/ 1065570 h 3064187"/>
                  <a:gd name="connsiteX3" fmla="*/ 3696262 w 3696262"/>
                  <a:gd name="connsiteY3" fmla="*/ 2097535 h 3064187"/>
                  <a:gd name="connsiteX4" fmla="*/ 2716547 w 3696262"/>
                  <a:gd name="connsiteY4" fmla="*/ 3064187 h 3064187"/>
                  <a:gd name="connsiteX5" fmla="*/ 1440159 w 3696262"/>
                  <a:gd name="connsiteY5" fmla="*/ 2806013 h 3064187"/>
                  <a:gd name="connsiteX6" fmla="*/ 535050 w 3696262"/>
                  <a:gd name="connsiteY6" fmla="*/ 1888530 h 3064187"/>
                  <a:gd name="connsiteX7" fmla="*/ 504055 w 3696262"/>
                  <a:gd name="connsiteY7" fmla="*/ 1149829 h 3064187"/>
                  <a:gd name="connsiteX8" fmla="*/ 0 w 3696262"/>
                  <a:gd name="connsiteY8" fmla="*/ 789789 h 3064187"/>
                  <a:gd name="connsiteX9" fmla="*/ 216024 w 3696262"/>
                  <a:gd name="connsiteY9" fmla="*/ 357741 h 3064187"/>
                  <a:gd name="connsiteX10" fmla="*/ 717930 w 3696262"/>
                  <a:gd name="connsiteY10" fmla="*/ 294861 h 3064187"/>
                  <a:gd name="connsiteX11" fmla="*/ 1872207 w 3696262"/>
                  <a:gd name="connsiteY11" fmla="*/ 501757 h 3064187"/>
                  <a:gd name="connsiteX0" fmla="*/ 1872207 w 3696262"/>
                  <a:gd name="connsiteY0" fmla="*/ 501757 h 3064187"/>
                  <a:gd name="connsiteX1" fmla="*/ 3096343 w 3696262"/>
                  <a:gd name="connsiteY1" fmla="*/ 69709 h 3064187"/>
                  <a:gd name="connsiteX2" fmla="*/ 3696262 w 3696262"/>
                  <a:gd name="connsiteY2" fmla="*/ 1065570 h 3064187"/>
                  <a:gd name="connsiteX3" fmla="*/ 3672407 w 3696262"/>
                  <a:gd name="connsiteY3" fmla="*/ 2085934 h 3064187"/>
                  <a:gd name="connsiteX4" fmla="*/ 2716547 w 3696262"/>
                  <a:gd name="connsiteY4" fmla="*/ 3064187 h 3064187"/>
                  <a:gd name="connsiteX5" fmla="*/ 1440159 w 3696262"/>
                  <a:gd name="connsiteY5" fmla="*/ 2806013 h 3064187"/>
                  <a:gd name="connsiteX6" fmla="*/ 535050 w 3696262"/>
                  <a:gd name="connsiteY6" fmla="*/ 1888530 h 3064187"/>
                  <a:gd name="connsiteX7" fmla="*/ 504055 w 3696262"/>
                  <a:gd name="connsiteY7" fmla="*/ 1149829 h 3064187"/>
                  <a:gd name="connsiteX8" fmla="*/ 0 w 3696262"/>
                  <a:gd name="connsiteY8" fmla="*/ 789789 h 3064187"/>
                  <a:gd name="connsiteX9" fmla="*/ 216024 w 3696262"/>
                  <a:gd name="connsiteY9" fmla="*/ 357741 h 3064187"/>
                  <a:gd name="connsiteX10" fmla="*/ 717930 w 3696262"/>
                  <a:gd name="connsiteY10" fmla="*/ 294861 h 3064187"/>
                  <a:gd name="connsiteX11" fmla="*/ 1872207 w 3696262"/>
                  <a:gd name="connsiteY11" fmla="*/ 501757 h 3064187"/>
                  <a:gd name="connsiteX0" fmla="*/ 1872207 w 3835693"/>
                  <a:gd name="connsiteY0" fmla="*/ 501757 h 3064187"/>
                  <a:gd name="connsiteX1" fmla="*/ 3096343 w 3835693"/>
                  <a:gd name="connsiteY1" fmla="*/ 69709 h 3064187"/>
                  <a:gd name="connsiteX2" fmla="*/ 3696262 w 3835693"/>
                  <a:gd name="connsiteY2" fmla="*/ 1065570 h 3064187"/>
                  <a:gd name="connsiteX3" fmla="*/ 3672407 w 3835693"/>
                  <a:gd name="connsiteY3" fmla="*/ 2085934 h 3064187"/>
                  <a:gd name="connsiteX4" fmla="*/ 2716547 w 3835693"/>
                  <a:gd name="connsiteY4" fmla="*/ 3064187 h 3064187"/>
                  <a:gd name="connsiteX5" fmla="*/ 1440159 w 3835693"/>
                  <a:gd name="connsiteY5" fmla="*/ 2806013 h 3064187"/>
                  <a:gd name="connsiteX6" fmla="*/ 535050 w 3835693"/>
                  <a:gd name="connsiteY6" fmla="*/ 1888530 h 3064187"/>
                  <a:gd name="connsiteX7" fmla="*/ 504055 w 3835693"/>
                  <a:gd name="connsiteY7" fmla="*/ 1149829 h 3064187"/>
                  <a:gd name="connsiteX8" fmla="*/ 0 w 3835693"/>
                  <a:gd name="connsiteY8" fmla="*/ 789789 h 3064187"/>
                  <a:gd name="connsiteX9" fmla="*/ 216024 w 3835693"/>
                  <a:gd name="connsiteY9" fmla="*/ 357741 h 3064187"/>
                  <a:gd name="connsiteX10" fmla="*/ 717930 w 3835693"/>
                  <a:gd name="connsiteY10" fmla="*/ 294861 h 3064187"/>
                  <a:gd name="connsiteX11" fmla="*/ 1872207 w 3835693"/>
                  <a:gd name="connsiteY11" fmla="*/ 501757 h 3064187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920212 w 3883698"/>
                  <a:gd name="connsiteY0" fmla="*/ 501757 h 3184200"/>
                  <a:gd name="connsiteX1" fmla="*/ 3144348 w 3883698"/>
                  <a:gd name="connsiteY1" fmla="*/ 69709 h 3184200"/>
                  <a:gd name="connsiteX2" fmla="*/ 3744267 w 3883698"/>
                  <a:gd name="connsiteY2" fmla="*/ 1065570 h 3184200"/>
                  <a:gd name="connsiteX3" fmla="*/ 3720412 w 3883698"/>
                  <a:gd name="connsiteY3" fmla="*/ 2085934 h 3184200"/>
                  <a:gd name="connsiteX4" fmla="*/ 2764552 w 3883698"/>
                  <a:gd name="connsiteY4" fmla="*/ 3064187 h 3184200"/>
                  <a:gd name="connsiteX5" fmla="*/ 1488164 w 3883698"/>
                  <a:gd name="connsiteY5" fmla="*/ 2806013 h 3184200"/>
                  <a:gd name="connsiteX6" fmla="*/ 583055 w 3883698"/>
                  <a:gd name="connsiteY6" fmla="*/ 1888530 h 3184200"/>
                  <a:gd name="connsiteX7" fmla="*/ 552060 w 3883698"/>
                  <a:gd name="connsiteY7" fmla="*/ 1149829 h 3184200"/>
                  <a:gd name="connsiteX8" fmla="*/ 48005 w 3883698"/>
                  <a:gd name="connsiteY8" fmla="*/ 789789 h 3184200"/>
                  <a:gd name="connsiteX9" fmla="*/ 264029 w 3883698"/>
                  <a:gd name="connsiteY9" fmla="*/ 357741 h 3184200"/>
                  <a:gd name="connsiteX10" fmla="*/ 765935 w 3883698"/>
                  <a:gd name="connsiteY10" fmla="*/ 294861 h 3184200"/>
                  <a:gd name="connsiteX11" fmla="*/ 1920212 w 3883698"/>
                  <a:gd name="connsiteY11" fmla="*/ 501757 h 3184200"/>
                  <a:gd name="connsiteX0" fmla="*/ 1920212 w 3883698"/>
                  <a:gd name="connsiteY0" fmla="*/ 501757 h 3184200"/>
                  <a:gd name="connsiteX1" fmla="*/ 3144348 w 3883698"/>
                  <a:gd name="connsiteY1" fmla="*/ 69709 h 3184200"/>
                  <a:gd name="connsiteX2" fmla="*/ 3744267 w 3883698"/>
                  <a:gd name="connsiteY2" fmla="*/ 1065570 h 3184200"/>
                  <a:gd name="connsiteX3" fmla="*/ 3720412 w 3883698"/>
                  <a:gd name="connsiteY3" fmla="*/ 2085934 h 3184200"/>
                  <a:gd name="connsiteX4" fmla="*/ 2764552 w 3883698"/>
                  <a:gd name="connsiteY4" fmla="*/ 3064187 h 3184200"/>
                  <a:gd name="connsiteX5" fmla="*/ 1488164 w 3883698"/>
                  <a:gd name="connsiteY5" fmla="*/ 2806013 h 3184200"/>
                  <a:gd name="connsiteX6" fmla="*/ 583055 w 3883698"/>
                  <a:gd name="connsiteY6" fmla="*/ 1888530 h 3184200"/>
                  <a:gd name="connsiteX7" fmla="*/ 552060 w 3883698"/>
                  <a:gd name="connsiteY7" fmla="*/ 1149829 h 3184200"/>
                  <a:gd name="connsiteX8" fmla="*/ 48005 w 3883698"/>
                  <a:gd name="connsiteY8" fmla="*/ 789789 h 3184200"/>
                  <a:gd name="connsiteX9" fmla="*/ 264029 w 3883698"/>
                  <a:gd name="connsiteY9" fmla="*/ 357741 h 3184200"/>
                  <a:gd name="connsiteX10" fmla="*/ 765935 w 3883698"/>
                  <a:gd name="connsiteY10" fmla="*/ 294861 h 3184200"/>
                  <a:gd name="connsiteX11" fmla="*/ 1920212 w 3883698"/>
                  <a:gd name="connsiteY11" fmla="*/ 501757 h 3184200"/>
                  <a:gd name="connsiteX0" fmla="*/ 1845719 w 3883698"/>
                  <a:gd name="connsiteY0" fmla="*/ 364963 h 3271891"/>
                  <a:gd name="connsiteX1" fmla="*/ 3144348 w 3883698"/>
                  <a:gd name="connsiteY1" fmla="*/ 157400 h 3271891"/>
                  <a:gd name="connsiteX2" fmla="*/ 3744267 w 3883698"/>
                  <a:gd name="connsiteY2" fmla="*/ 1153261 h 3271891"/>
                  <a:gd name="connsiteX3" fmla="*/ 3720412 w 3883698"/>
                  <a:gd name="connsiteY3" fmla="*/ 2173625 h 3271891"/>
                  <a:gd name="connsiteX4" fmla="*/ 2764552 w 3883698"/>
                  <a:gd name="connsiteY4" fmla="*/ 3151878 h 3271891"/>
                  <a:gd name="connsiteX5" fmla="*/ 1488164 w 3883698"/>
                  <a:gd name="connsiteY5" fmla="*/ 2893704 h 3271891"/>
                  <a:gd name="connsiteX6" fmla="*/ 583055 w 3883698"/>
                  <a:gd name="connsiteY6" fmla="*/ 1976221 h 3271891"/>
                  <a:gd name="connsiteX7" fmla="*/ 552060 w 3883698"/>
                  <a:gd name="connsiteY7" fmla="*/ 1237520 h 3271891"/>
                  <a:gd name="connsiteX8" fmla="*/ 48005 w 3883698"/>
                  <a:gd name="connsiteY8" fmla="*/ 877480 h 3271891"/>
                  <a:gd name="connsiteX9" fmla="*/ 264029 w 3883698"/>
                  <a:gd name="connsiteY9" fmla="*/ 445432 h 3271891"/>
                  <a:gd name="connsiteX10" fmla="*/ 765935 w 3883698"/>
                  <a:gd name="connsiteY10" fmla="*/ 382552 h 3271891"/>
                  <a:gd name="connsiteX11" fmla="*/ 1845719 w 3883698"/>
                  <a:gd name="connsiteY11" fmla="*/ 364963 h 3271891"/>
                  <a:gd name="connsiteX0" fmla="*/ 1845719 w 3883698"/>
                  <a:gd name="connsiteY0" fmla="*/ 364961 h 3271889"/>
                  <a:gd name="connsiteX1" fmla="*/ 3144348 w 3883698"/>
                  <a:gd name="connsiteY1" fmla="*/ 157398 h 3271889"/>
                  <a:gd name="connsiteX2" fmla="*/ 3744267 w 3883698"/>
                  <a:gd name="connsiteY2" fmla="*/ 1153259 h 3271889"/>
                  <a:gd name="connsiteX3" fmla="*/ 3720412 w 3883698"/>
                  <a:gd name="connsiteY3" fmla="*/ 2173623 h 3271889"/>
                  <a:gd name="connsiteX4" fmla="*/ 2764552 w 3883698"/>
                  <a:gd name="connsiteY4" fmla="*/ 3151876 h 3271889"/>
                  <a:gd name="connsiteX5" fmla="*/ 1488164 w 3883698"/>
                  <a:gd name="connsiteY5" fmla="*/ 2893702 h 3271889"/>
                  <a:gd name="connsiteX6" fmla="*/ 583055 w 3883698"/>
                  <a:gd name="connsiteY6" fmla="*/ 1976219 h 3271889"/>
                  <a:gd name="connsiteX7" fmla="*/ 552060 w 3883698"/>
                  <a:gd name="connsiteY7" fmla="*/ 1237518 h 3271889"/>
                  <a:gd name="connsiteX8" fmla="*/ 48005 w 3883698"/>
                  <a:gd name="connsiteY8" fmla="*/ 877478 h 3271889"/>
                  <a:gd name="connsiteX9" fmla="*/ 264029 w 3883698"/>
                  <a:gd name="connsiteY9" fmla="*/ 445430 h 3271889"/>
                  <a:gd name="connsiteX10" fmla="*/ 765935 w 3883698"/>
                  <a:gd name="connsiteY10" fmla="*/ 382550 h 3271889"/>
                  <a:gd name="connsiteX11" fmla="*/ 1845719 w 3883698"/>
                  <a:gd name="connsiteY11" fmla="*/ 364961 h 3271889"/>
                  <a:gd name="connsiteX0" fmla="*/ 1830614 w 3868593"/>
                  <a:gd name="connsiteY0" fmla="*/ 364963 h 3271891"/>
                  <a:gd name="connsiteX1" fmla="*/ 3129243 w 3868593"/>
                  <a:gd name="connsiteY1" fmla="*/ 157400 h 3271891"/>
                  <a:gd name="connsiteX2" fmla="*/ 3729162 w 3868593"/>
                  <a:gd name="connsiteY2" fmla="*/ 1153261 h 3271891"/>
                  <a:gd name="connsiteX3" fmla="*/ 3705307 w 3868593"/>
                  <a:gd name="connsiteY3" fmla="*/ 2173625 h 3271891"/>
                  <a:gd name="connsiteX4" fmla="*/ 2749447 w 3868593"/>
                  <a:gd name="connsiteY4" fmla="*/ 3151878 h 3271891"/>
                  <a:gd name="connsiteX5" fmla="*/ 1473059 w 3868593"/>
                  <a:gd name="connsiteY5" fmla="*/ 2893704 h 3271891"/>
                  <a:gd name="connsiteX6" fmla="*/ 567950 w 3868593"/>
                  <a:gd name="connsiteY6" fmla="*/ 1976221 h 3271891"/>
                  <a:gd name="connsiteX7" fmla="*/ 446325 w 3868593"/>
                  <a:gd name="connsiteY7" fmla="*/ 1335414 h 3271891"/>
                  <a:gd name="connsiteX8" fmla="*/ 32900 w 3868593"/>
                  <a:gd name="connsiteY8" fmla="*/ 877480 h 3271891"/>
                  <a:gd name="connsiteX9" fmla="*/ 248924 w 3868593"/>
                  <a:gd name="connsiteY9" fmla="*/ 445432 h 3271891"/>
                  <a:gd name="connsiteX10" fmla="*/ 750830 w 3868593"/>
                  <a:gd name="connsiteY10" fmla="*/ 382552 h 3271891"/>
                  <a:gd name="connsiteX11" fmla="*/ 1830614 w 3868593"/>
                  <a:gd name="connsiteY11" fmla="*/ 364963 h 3271891"/>
                  <a:gd name="connsiteX0" fmla="*/ 1830614 w 3868593"/>
                  <a:gd name="connsiteY0" fmla="*/ 364962 h 3271890"/>
                  <a:gd name="connsiteX1" fmla="*/ 3129243 w 3868593"/>
                  <a:gd name="connsiteY1" fmla="*/ 157399 h 3271890"/>
                  <a:gd name="connsiteX2" fmla="*/ 3729162 w 3868593"/>
                  <a:gd name="connsiteY2" fmla="*/ 1153260 h 3271890"/>
                  <a:gd name="connsiteX3" fmla="*/ 3705307 w 3868593"/>
                  <a:gd name="connsiteY3" fmla="*/ 2173624 h 3271890"/>
                  <a:gd name="connsiteX4" fmla="*/ 2749447 w 3868593"/>
                  <a:gd name="connsiteY4" fmla="*/ 3151877 h 3271890"/>
                  <a:gd name="connsiteX5" fmla="*/ 1473059 w 3868593"/>
                  <a:gd name="connsiteY5" fmla="*/ 2893703 h 3271890"/>
                  <a:gd name="connsiteX6" fmla="*/ 567950 w 3868593"/>
                  <a:gd name="connsiteY6" fmla="*/ 1976220 h 3271890"/>
                  <a:gd name="connsiteX7" fmla="*/ 446325 w 3868593"/>
                  <a:gd name="connsiteY7" fmla="*/ 1335413 h 3271890"/>
                  <a:gd name="connsiteX8" fmla="*/ 32900 w 3868593"/>
                  <a:gd name="connsiteY8" fmla="*/ 877479 h 3271890"/>
                  <a:gd name="connsiteX9" fmla="*/ 248924 w 3868593"/>
                  <a:gd name="connsiteY9" fmla="*/ 445431 h 3271890"/>
                  <a:gd name="connsiteX10" fmla="*/ 750830 w 3868593"/>
                  <a:gd name="connsiteY10" fmla="*/ 382551 h 3271890"/>
                  <a:gd name="connsiteX11" fmla="*/ 1642336 w 3868593"/>
                  <a:gd name="connsiteY11" fmla="*/ 442659 h 3271890"/>
                  <a:gd name="connsiteX12" fmla="*/ 1830614 w 3868593"/>
                  <a:gd name="connsiteY12" fmla="*/ 364962 h 3271890"/>
                  <a:gd name="connsiteX0" fmla="*/ 1830614 w 3868593"/>
                  <a:gd name="connsiteY0" fmla="*/ 352193 h 3259121"/>
                  <a:gd name="connsiteX1" fmla="*/ 2001409 w 3868593"/>
                  <a:gd name="connsiteY1" fmla="*/ 272709 h 3259121"/>
                  <a:gd name="connsiteX2" fmla="*/ 3129243 w 3868593"/>
                  <a:gd name="connsiteY2" fmla="*/ 144630 h 3259121"/>
                  <a:gd name="connsiteX3" fmla="*/ 3729162 w 3868593"/>
                  <a:gd name="connsiteY3" fmla="*/ 1140491 h 3259121"/>
                  <a:gd name="connsiteX4" fmla="*/ 3705307 w 3868593"/>
                  <a:gd name="connsiteY4" fmla="*/ 2160855 h 3259121"/>
                  <a:gd name="connsiteX5" fmla="*/ 2749447 w 3868593"/>
                  <a:gd name="connsiteY5" fmla="*/ 3139108 h 3259121"/>
                  <a:gd name="connsiteX6" fmla="*/ 1473059 w 3868593"/>
                  <a:gd name="connsiteY6" fmla="*/ 2880934 h 3259121"/>
                  <a:gd name="connsiteX7" fmla="*/ 567950 w 3868593"/>
                  <a:gd name="connsiteY7" fmla="*/ 1963451 h 3259121"/>
                  <a:gd name="connsiteX8" fmla="*/ 446325 w 3868593"/>
                  <a:gd name="connsiteY8" fmla="*/ 1322644 h 3259121"/>
                  <a:gd name="connsiteX9" fmla="*/ 32900 w 3868593"/>
                  <a:gd name="connsiteY9" fmla="*/ 864710 h 3259121"/>
                  <a:gd name="connsiteX10" fmla="*/ 248924 w 3868593"/>
                  <a:gd name="connsiteY10" fmla="*/ 432662 h 3259121"/>
                  <a:gd name="connsiteX11" fmla="*/ 750830 w 3868593"/>
                  <a:gd name="connsiteY11" fmla="*/ 369782 h 3259121"/>
                  <a:gd name="connsiteX12" fmla="*/ 1642336 w 3868593"/>
                  <a:gd name="connsiteY12" fmla="*/ 429890 h 3259121"/>
                  <a:gd name="connsiteX13" fmla="*/ 1830614 w 3868593"/>
                  <a:gd name="connsiteY13" fmla="*/ 352193 h 3259121"/>
                  <a:gd name="connsiteX0" fmla="*/ 1830614 w 3868593"/>
                  <a:gd name="connsiteY0" fmla="*/ 352193 h 3315996"/>
                  <a:gd name="connsiteX1" fmla="*/ 2001409 w 3868593"/>
                  <a:gd name="connsiteY1" fmla="*/ 272709 h 3315996"/>
                  <a:gd name="connsiteX2" fmla="*/ 3129243 w 3868593"/>
                  <a:gd name="connsiteY2" fmla="*/ 144630 h 3315996"/>
                  <a:gd name="connsiteX3" fmla="*/ 3729162 w 3868593"/>
                  <a:gd name="connsiteY3" fmla="*/ 1140491 h 3315996"/>
                  <a:gd name="connsiteX4" fmla="*/ 3705307 w 3868593"/>
                  <a:gd name="connsiteY4" fmla="*/ 2160855 h 3315996"/>
                  <a:gd name="connsiteX5" fmla="*/ 2749447 w 3868593"/>
                  <a:gd name="connsiteY5" fmla="*/ 3139108 h 3315996"/>
                  <a:gd name="connsiteX6" fmla="*/ 2513516 w 3868593"/>
                  <a:gd name="connsiteY6" fmla="*/ 3222181 h 3315996"/>
                  <a:gd name="connsiteX7" fmla="*/ 1473059 w 3868593"/>
                  <a:gd name="connsiteY7" fmla="*/ 2880934 h 3315996"/>
                  <a:gd name="connsiteX8" fmla="*/ 567950 w 3868593"/>
                  <a:gd name="connsiteY8" fmla="*/ 1963451 h 3315996"/>
                  <a:gd name="connsiteX9" fmla="*/ 446325 w 3868593"/>
                  <a:gd name="connsiteY9" fmla="*/ 1322644 h 3315996"/>
                  <a:gd name="connsiteX10" fmla="*/ 32900 w 3868593"/>
                  <a:gd name="connsiteY10" fmla="*/ 864710 h 3315996"/>
                  <a:gd name="connsiteX11" fmla="*/ 248924 w 3868593"/>
                  <a:gd name="connsiteY11" fmla="*/ 432662 h 3315996"/>
                  <a:gd name="connsiteX12" fmla="*/ 750830 w 3868593"/>
                  <a:gd name="connsiteY12" fmla="*/ 369782 h 3315996"/>
                  <a:gd name="connsiteX13" fmla="*/ 1642336 w 3868593"/>
                  <a:gd name="connsiteY13" fmla="*/ 429890 h 3315996"/>
                  <a:gd name="connsiteX14" fmla="*/ 1830614 w 3868593"/>
                  <a:gd name="connsiteY14" fmla="*/ 352193 h 3315996"/>
                  <a:gd name="connsiteX0" fmla="*/ 1830614 w 3868593"/>
                  <a:gd name="connsiteY0" fmla="*/ 352193 h 3265210"/>
                  <a:gd name="connsiteX1" fmla="*/ 2001409 w 3868593"/>
                  <a:gd name="connsiteY1" fmla="*/ 272709 h 3265210"/>
                  <a:gd name="connsiteX2" fmla="*/ 3129243 w 3868593"/>
                  <a:gd name="connsiteY2" fmla="*/ 144630 h 3265210"/>
                  <a:gd name="connsiteX3" fmla="*/ 3729162 w 3868593"/>
                  <a:gd name="connsiteY3" fmla="*/ 1140491 h 3265210"/>
                  <a:gd name="connsiteX4" fmla="*/ 3705307 w 3868593"/>
                  <a:gd name="connsiteY4" fmla="*/ 2160855 h 3265210"/>
                  <a:gd name="connsiteX5" fmla="*/ 3016220 w 3868593"/>
                  <a:gd name="connsiteY5" fmla="*/ 2986412 h 3265210"/>
                  <a:gd name="connsiteX6" fmla="*/ 2749447 w 3868593"/>
                  <a:gd name="connsiteY6" fmla="*/ 3139108 h 3265210"/>
                  <a:gd name="connsiteX7" fmla="*/ 2513516 w 3868593"/>
                  <a:gd name="connsiteY7" fmla="*/ 3222181 h 3265210"/>
                  <a:gd name="connsiteX8" fmla="*/ 1473059 w 3868593"/>
                  <a:gd name="connsiteY8" fmla="*/ 2880934 h 3265210"/>
                  <a:gd name="connsiteX9" fmla="*/ 567950 w 3868593"/>
                  <a:gd name="connsiteY9" fmla="*/ 1963451 h 3265210"/>
                  <a:gd name="connsiteX10" fmla="*/ 446325 w 3868593"/>
                  <a:gd name="connsiteY10" fmla="*/ 1322644 h 3265210"/>
                  <a:gd name="connsiteX11" fmla="*/ 32900 w 3868593"/>
                  <a:gd name="connsiteY11" fmla="*/ 864710 h 3265210"/>
                  <a:gd name="connsiteX12" fmla="*/ 248924 w 3868593"/>
                  <a:gd name="connsiteY12" fmla="*/ 432662 h 3265210"/>
                  <a:gd name="connsiteX13" fmla="*/ 750830 w 3868593"/>
                  <a:gd name="connsiteY13" fmla="*/ 369782 h 3265210"/>
                  <a:gd name="connsiteX14" fmla="*/ 1642336 w 3868593"/>
                  <a:gd name="connsiteY14" fmla="*/ 429890 h 3265210"/>
                  <a:gd name="connsiteX15" fmla="*/ 1830614 w 3868593"/>
                  <a:gd name="connsiteY15" fmla="*/ 352193 h 3265210"/>
                  <a:gd name="connsiteX0" fmla="*/ 1830614 w 3868593"/>
                  <a:gd name="connsiteY0" fmla="*/ 352193 h 3279056"/>
                  <a:gd name="connsiteX1" fmla="*/ 2001409 w 3868593"/>
                  <a:gd name="connsiteY1" fmla="*/ 272709 h 3279056"/>
                  <a:gd name="connsiteX2" fmla="*/ 3129243 w 3868593"/>
                  <a:gd name="connsiteY2" fmla="*/ 144630 h 3279056"/>
                  <a:gd name="connsiteX3" fmla="*/ 3729162 w 3868593"/>
                  <a:gd name="connsiteY3" fmla="*/ 1140491 h 3279056"/>
                  <a:gd name="connsiteX4" fmla="*/ 3705307 w 3868593"/>
                  <a:gd name="connsiteY4" fmla="*/ 2160855 h 3279056"/>
                  <a:gd name="connsiteX5" fmla="*/ 3016220 w 3868593"/>
                  <a:gd name="connsiteY5" fmla="*/ 2986412 h 3279056"/>
                  <a:gd name="connsiteX6" fmla="*/ 2800775 w 3868593"/>
                  <a:gd name="connsiteY6" fmla="*/ 3222183 h 3279056"/>
                  <a:gd name="connsiteX7" fmla="*/ 2513516 w 3868593"/>
                  <a:gd name="connsiteY7" fmla="*/ 3222181 h 3279056"/>
                  <a:gd name="connsiteX8" fmla="*/ 1473059 w 3868593"/>
                  <a:gd name="connsiteY8" fmla="*/ 2880934 h 3279056"/>
                  <a:gd name="connsiteX9" fmla="*/ 567950 w 3868593"/>
                  <a:gd name="connsiteY9" fmla="*/ 1963451 h 3279056"/>
                  <a:gd name="connsiteX10" fmla="*/ 446325 w 3868593"/>
                  <a:gd name="connsiteY10" fmla="*/ 1322644 h 3279056"/>
                  <a:gd name="connsiteX11" fmla="*/ 32900 w 3868593"/>
                  <a:gd name="connsiteY11" fmla="*/ 864710 h 3279056"/>
                  <a:gd name="connsiteX12" fmla="*/ 248924 w 3868593"/>
                  <a:gd name="connsiteY12" fmla="*/ 432662 h 3279056"/>
                  <a:gd name="connsiteX13" fmla="*/ 750830 w 3868593"/>
                  <a:gd name="connsiteY13" fmla="*/ 369782 h 3279056"/>
                  <a:gd name="connsiteX14" fmla="*/ 1642336 w 3868593"/>
                  <a:gd name="connsiteY14" fmla="*/ 429890 h 3279056"/>
                  <a:gd name="connsiteX15" fmla="*/ 1830614 w 3868593"/>
                  <a:gd name="connsiteY15" fmla="*/ 352193 h 3279056"/>
                  <a:gd name="connsiteX0" fmla="*/ 1830614 w 3868593"/>
                  <a:gd name="connsiteY0" fmla="*/ 352193 h 3265957"/>
                  <a:gd name="connsiteX1" fmla="*/ 2001409 w 3868593"/>
                  <a:gd name="connsiteY1" fmla="*/ 272709 h 3265957"/>
                  <a:gd name="connsiteX2" fmla="*/ 3129243 w 3868593"/>
                  <a:gd name="connsiteY2" fmla="*/ 144630 h 3265957"/>
                  <a:gd name="connsiteX3" fmla="*/ 3729162 w 3868593"/>
                  <a:gd name="connsiteY3" fmla="*/ 1140491 h 3265957"/>
                  <a:gd name="connsiteX4" fmla="*/ 3705307 w 3868593"/>
                  <a:gd name="connsiteY4" fmla="*/ 2160855 h 3265957"/>
                  <a:gd name="connsiteX5" fmla="*/ 3016220 w 3868593"/>
                  <a:gd name="connsiteY5" fmla="*/ 2986412 h 3265957"/>
                  <a:gd name="connsiteX6" fmla="*/ 2728961 w 3868593"/>
                  <a:gd name="connsiteY6" fmla="*/ 3143593 h 3265957"/>
                  <a:gd name="connsiteX7" fmla="*/ 2513516 w 3868593"/>
                  <a:gd name="connsiteY7" fmla="*/ 3222181 h 3265957"/>
                  <a:gd name="connsiteX8" fmla="*/ 1473059 w 3868593"/>
                  <a:gd name="connsiteY8" fmla="*/ 2880934 h 3265957"/>
                  <a:gd name="connsiteX9" fmla="*/ 567950 w 3868593"/>
                  <a:gd name="connsiteY9" fmla="*/ 1963451 h 3265957"/>
                  <a:gd name="connsiteX10" fmla="*/ 446325 w 3868593"/>
                  <a:gd name="connsiteY10" fmla="*/ 1322644 h 3265957"/>
                  <a:gd name="connsiteX11" fmla="*/ 32900 w 3868593"/>
                  <a:gd name="connsiteY11" fmla="*/ 864710 h 3265957"/>
                  <a:gd name="connsiteX12" fmla="*/ 248924 w 3868593"/>
                  <a:gd name="connsiteY12" fmla="*/ 432662 h 3265957"/>
                  <a:gd name="connsiteX13" fmla="*/ 750830 w 3868593"/>
                  <a:gd name="connsiteY13" fmla="*/ 369782 h 3265957"/>
                  <a:gd name="connsiteX14" fmla="*/ 1642336 w 3868593"/>
                  <a:gd name="connsiteY14" fmla="*/ 429890 h 3265957"/>
                  <a:gd name="connsiteX15" fmla="*/ 1830614 w 3868593"/>
                  <a:gd name="connsiteY15" fmla="*/ 352193 h 3265957"/>
                  <a:gd name="connsiteX0" fmla="*/ 1830614 w 3868593"/>
                  <a:gd name="connsiteY0" fmla="*/ 352193 h 3265958"/>
                  <a:gd name="connsiteX1" fmla="*/ 2001409 w 3868593"/>
                  <a:gd name="connsiteY1" fmla="*/ 272709 h 3265958"/>
                  <a:gd name="connsiteX2" fmla="*/ 3129243 w 3868593"/>
                  <a:gd name="connsiteY2" fmla="*/ 144630 h 3265958"/>
                  <a:gd name="connsiteX3" fmla="*/ 3729162 w 3868593"/>
                  <a:gd name="connsiteY3" fmla="*/ 1140491 h 3265958"/>
                  <a:gd name="connsiteX4" fmla="*/ 3705307 w 3868593"/>
                  <a:gd name="connsiteY4" fmla="*/ 2160855 h 3265958"/>
                  <a:gd name="connsiteX5" fmla="*/ 3016220 w 3868593"/>
                  <a:gd name="connsiteY5" fmla="*/ 2986412 h 3265958"/>
                  <a:gd name="connsiteX6" fmla="*/ 2800775 w 3868593"/>
                  <a:gd name="connsiteY6" fmla="*/ 3143593 h 3265958"/>
                  <a:gd name="connsiteX7" fmla="*/ 2513516 w 3868593"/>
                  <a:gd name="connsiteY7" fmla="*/ 3222181 h 3265958"/>
                  <a:gd name="connsiteX8" fmla="*/ 1473059 w 3868593"/>
                  <a:gd name="connsiteY8" fmla="*/ 2880934 h 3265958"/>
                  <a:gd name="connsiteX9" fmla="*/ 567950 w 3868593"/>
                  <a:gd name="connsiteY9" fmla="*/ 1963451 h 3265958"/>
                  <a:gd name="connsiteX10" fmla="*/ 446325 w 3868593"/>
                  <a:gd name="connsiteY10" fmla="*/ 1322644 h 3265958"/>
                  <a:gd name="connsiteX11" fmla="*/ 32900 w 3868593"/>
                  <a:gd name="connsiteY11" fmla="*/ 864710 h 3265958"/>
                  <a:gd name="connsiteX12" fmla="*/ 248924 w 3868593"/>
                  <a:gd name="connsiteY12" fmla="*/ 432662 h 3265958"/>
                  <a:gd name="connsiteX13" fmla="*/ 750830 w 3868593"/>
                  <a:gd name="connsiteY13" fmla="*/ 369782 h 3265958"/>
                  <a:gd name="connsiteX14" fmla="*/ 1642336 w 3868593"/>
                  <a:gd name="connsiteY14" fmla="*/ 429890 h 3265958"/>
                  <a:gd name="connsiteX15" fmla="*/ 1830614 w 3868593"/>
                  <a:gd name="connsiteY15" fmla="*/ 352193 h 3265958"/>
                  <a:gd name="connsiteX0" fmla="*/ 1830614 w 3868593"/>
                  <a:gd name="connsiteY0" fmla="*/ 352193 h 3265959"/>
                  <a:gd name="connsiteX1" fmla="*/ 2001409 w 3868593"/>
                  <a:gd name="connsiteY1" fmla="*/ 272709 h 3265959"/>
                  <a:gd name="connsiteX2" fmla="*/ 3129243 w 3868593"/>
                  <a:gd name="connsiteY2" fmla="*/ 144630 h 3265959"/>
                  <a:gd name="connsiteX3" fmla="*/ 3729162 w 3868593"/>
                  <a:gd name="connsiteY3" fmla="*/ 1140491 h 3265959"/>
                  <a:gd name="connsiteX4" fmla="*/ 3705307 w 3868593"/>
                  <a:gd name="connsiteY4" fmla="*/ 2160855 h 3265959"/>
                  <a:gd name="connsiteX5" fmla="*/ 3016220 w 3868593"/>
                  <a:gd name="connsiteY5" fmla="*/ 2986412 h 3265959"/>
                  <a:gd name="connsiteX6" fmla="*/ 2800775 w 3868593"/>
                  <a:gd name="connsiteY6" fmla="*/ 3143593 h 3265959"/>
                  <a:gd name="connsiteX7" fmla="*/ 2728961 w 3868593"/>
                  <a:gd name="connsiteY7" fmla="*/ 3222182 h 3265959"/>
                  <a:gd name="connsiteX8" fmla="*/ 1473059 w 3868593"/>
                  <a:gd name="connsiteY8" fmla="*/ 2880934 h 3265959"/>
                  <a:gd name="connsiteX9" fmla="*/ 567950 w 3868593"/>
                  <a:gd name="connsiteY9" fmla="*/ 1963451 h 3265959"/>
                  <a:gd name="connsiteX10" fmla="*/ 446325 w 3868593"/>
                  <a:gd name="connsiteY10" fmla="*/ 1322644 h 3265959"/>
                  <a:gd name="connsiteX11" fmla="*/ 32900 w 3868593"/>
                  <a:gd name="connsiteY11" fmla="*/ 864710 h 3265959"/>
                  <a:gd name="connsiteX12" fmla="*/ 248924 w 3868593"/>
                  <a:gd name="connsiteY12" fmla="*/ 432662 h 3265959"/>
                  <a:gd name="connsiteX13" fmla="*/ 750830 w 3868593"/>
                  <a:gd name="connsiteY13" fmla="*/ 369782 h 3265959"/>
                  <a:gd name="connsiteX14" fmla="*/ 1642336 w 3868593"/>
                  <a:gd name="connsiteY14" fmla="*/ 429890 h 3265959"/>
                  <a:gd name="connsiteX15" fmla="*/ 1830614 w 3868593"/>
                  <a:gd name="connsiteY15" fmla="*/ 352193 h 3265959"/>
                  <a:gd name="connsiteX0" fmla="*/ 1830614 w 3868593"/>
                  <a:gd name="connsiteY0" fmla="*/ 352193 h 3265959"/>
                  <a:gd name="connsiteX1" fmla="*/ 2001409 w 3868593"/>
                  <a:gd name="connsiteY1" fmla="*/ 272709 h 3265959"/>
                  <a:gd name="connsiteX2" fmla="*/ 3129243 w 3868593"/>
                  <a:gd name="connsiteY2" fmla="*/ 144630 h 3265959"/>
                  <a:gd name="connsiteX3" fmla="*/ 3729162 w 3868593"/>
                  <a:gd name="connsiteY3" fmla="*/ 1140491 h 3265959"/>
                  <a:gd name="connsiteX4" fmla="*/ 3705307 w 3868593"/>
                  <a:gd name="connsiteY4" fmla="*/ 2160855 h 3265959"/>
                  <a:gd name="connsiteX5" fmla="*/ 2944405 w 3868593"/>
                  <a:gd name="connsiteY5" fmla="*/ 3065002 h 3265959"/>
                  <a:gd name="connsiteX6" fmla="*/ 2800775 w 3868593"/>
                  <a:gd name="connsiteY6" fmla="*/ 3143593 h 3265959"/>
                  <a:gd name="connsiteX7" fmla="*/ 2728961 w 3868593"/>
                  <a:gd name="connsiteY7" fmla="*/ 3222182 h 3265959"/>
                  <a:gd name="connsiteX8" fmla="*/ 1473059 w 3868593"/>
                  <a:gd name="connsiteY8" fmla="*/ 2880934 h 3265959"/>
                  <a:gd name="connsiteX9" fmla="*/ 567950 w 3868593"/>
                  <a:gd name="connsiteY9" fmla="*/ 1963451 h 3265959"/>
                  <a:gd name="connsiteX10" fmla="*/ 446325 w 3868593"/>
                  <a:gd name="connsiteY10" fmla="*/ 1322644 h 3265959"/>
                  <a:gd name="connsiteX11" fmla="*/ 32900 w 3868593"/>
                  <a:gd name="connsiteY11" fmla="*/ 864710 h 3265959"/>
                  <a:gd name="connsiteX12" fmla="*/ 248924 w 3868593"/>
                  <a:gd name="connsiteY12" fmla="*/ 432662 h 3265959"/>
                  <a:gd name="connsiteX13" fmla="*/ 750830 w 3868593"/>
                  <a:gd name="connsiteY13" fmla="*/ 369782 h 3265959"/>
                  <a:gd name="connsiteX14" fmla="*/ 1642336 w 3868593"/>
                  <a:gd name="connsiteY14" fmla="*/ 429890 h 3265959"/>
                  <a:gd name="connsiteX15" fmla="*/ 1830614 w 3868593"/>
                  <a:gd name="connsiteY15" fmla="*/ 352193 h 3265959"/>
                  <a:gd name="connsiteX0" fmla="*/ 1830614 w 3868593"/>
                  <a:gd name="connsiteY0" fmla="*/ 352193 h 3265959"/>
                  <a:gd name="connsiteX1" fmla="*/ 2001409 w 3868593"/>
                  <a:gd name="connsiteY1" fmla="*/ 272709 h 3265959"/>
                  <a:gd name="connsiteX2" fmla="*/ 3129243 w 3868593"/>
                  <a:gd name="connsiteY2" fmla="*/ 144630 h 3265959"/>
                  <a:gd name="connsiteX3" fmla="*/ 3729162 w 3868593"/>
                  <a:gd name="connsiteY3" fmla="*/ 1140491 h 3265959"/>
                  <a:gd name="connsiteX4" fmla="*/ 3705307 w 3868593"/>
                  <a:gd name="connsiteY4" fmla="*/ 2160855 h 3265959"/>
                  <a:gd name="connsiteX5" fmla="*/ 2944405 w 3868593"/>
                  <a:gd name="connsiteY5" fmla="*/ 3065002 h 3265959"/>
                  <a:gd name="connsiteX6" fmla="*/ 2800775 w 3868593"/>
                  <a:gd name="connsiteY6" fmla="*/ 3143593 h 3265959"/>
                  <a:gd name="connsiteX7" fmla="*/ 2657146 w 3868593"/>
                  <a:gd name="connsiteY7" fmla="*/ 3222182 h 3265959"/>
                  <a:gd name="connsiteX8" fmla="*/ 1473059 w 3868593"/>
                  <a:gd name="connsiteY8" fmla="*/ 2880934 h 3265959"/>
                  <a:gd name="connsiteX9" fmla="*/ 567950 w 3868593"/>
                  <a:gd name="connsiteY9" fmla="*/ 1963451 h 3265959"/>
                  <a:gd name="connsiteX10" fmla="*/ 446325 w 3868593"/>
                  <a:gd name="connsiteY10" fmla="*/ 1322644 h 3265959"/>
                  <a:gd name="connsiteX11" fmla="*/ 32900 w 3868593"/>
                  <a:gd name="connsiteY11" fmla="*/ 864710 h 3265959"/>
                  <a:gd name="connsiteX12" fmla="*/ 248924 w 3868593"/>
                  <a:gd name="connsiteY12" fmla="*/ 432662 h 3265959"/>
                  <a:gd name="connsiteX13" fmla="*/ 750830 w 3868593"/>
                  <a:gd name="connsiteY13" fmla="*/ 369782 h 3265959"/>
                  <a:gd name="connsiteX14" fmla="*/ 1642336 w 3868593"/>
                  <a:gd name="connsiteY14" fmla="*/ 429890 h 3265959"/>
                  <a:gd name="connsiteX15" fmla="*/ 1830614 w 3868593"/>
                  <a:gd name="connsiteY15" fmla="*/ 352193 h 3265959"/>
                  <a:gd name="connsiteX0" fmla="*/ 1830614 w 3868593"/>
                  <a:gd name="connsiteY0" fmla="*/ 352193 h 3228792"/>
                  <a:gd name="connsiteX1" fmla="*/ 2001409 w 3868593"/>
                  <a:gd name="connsiteY1" fmla="*/ 272709 h 3228792"/>
                  <a:gd name="connsiteX2" fmla="*/ 3129243 w 3868593"/>
                  <a:gd name="connsiteY2" fmla="*/ 144630 h 3228792"/>
                  <a:gd name="connsiteX3" fmla="*/ 3729162 w 3868593"/>
                  <a:gd name="connsiteY3" fmla="*/ 1140491 h 3228792"/>
                  <a:gd name="connsiteX4" fmla="*/ 3705307 w 3868593"/>
                  <a:gd name="connsiteY4" fmla="*/ 2160855 h 3228792"/>
                  <a:gd name="connsiteX5" fmla="*/ 2944405 w 3868593"/>
                  <a:gd name="connsiteY5" fmla="*/ 3065002 h 3228792"/>
                  <a:gd name="connsiteX6" fmla="*/ 2800775 w 3868593"/>
                  <a:gd name="connsiteY6" fmla="*/ 3143593 h 3228792"/>
                  <a:gd name="connsiteX7" fmla="*/ 2657146 w 3868593"/>
                  <a:gd name="connsiteY7" fmla="*/ 3222182 h 3228792"/>
                  <a:gd name="connsiteX8" fmla="*/ 1473059 w 3868593"/>
                  <a:gd name="connsiteY8" fmla="*/ 2880934 h 3228792"/>
                  <a:gd name="connsiteX9" fmla="*/ 567950 w 3868593"/>
                  <a:gd name="connsiteY9" fmla="*/ 1963451 h 3228792"/>
                  <a:gd name="connsiteX10" fmla="*/ 446325 w 3868593"/>
                  <a:gd name="connsiteY10" fmla="*/ 1322644 h 3228792"/>
                  <a:gd name="connsiteX11" fmla="*/ 32900 w 3868593"/>
                  <a:gd name="connsiteY11" fmla="*/ 864710 h 3228792"/>
                  <a:gd name="connsiteX12" fmla="*/ 248924 w 3868593"/>
                  <a:gd name="connsiteY12" fmla="*/ 432662 h 3228792"/>
                  <a:gd name="connsiteX13" fmla="*/ 750830 w 3868593"/>
                  <a:gd name="connsiteY13" fmla="*/ 369782 h 3228792"/>
                  <a:gd name="connsiteX14" fmla="*/ 1642336 w 3868593"/>
                  <a:gd name="connsiteY14" fmla="*/ 429890 h 3228792"/>
                  <a:gd name="connsiteX15" fmla="*/ 1830614 w 3868593"/>
                  <a:gd name="connsiteY15" fmla="*/ 352193 h 3228792"/>
                  <a:gd name="connsiteX0" fmla="*/ 1830614 w 3868593"/>
                  <a:gd name="connsiteY0" fmla="*/ 352193 h 3222182"/>
                  <a:gd name="connsiteX1" fmla="*/ 2001409 w 3868593"/>
                  <a:gd name="connsiteY1" fmla="*/ 272709 h 3222182"/>
                  <a:gd name="connsiteX2" fmla="*/ 3129243 w 3868593"/>
                  <a:gd name="connsiteY2" fmla="*/ 144630 h 3222182"/>
                  <a:gd name="connsiteX3" fmla="*/ 3729162 w 3868593"/>
                  <a:gd name="connsiteY3" fmla="*/ 1140491 h 3222182"/>
                  <a:gd name="connsiteX4" fmla="*/ 3705307 w 3868593"/>
                  <a:gd name="connsiteY4" fmla="*/ 2160855 h 3222182"/>
                  <a:gd name="connsiteX5" fmla="*/ 2944405 w 3868593"/>
                  <a:gd name="connsiteY5" fmla="*/ 3065002 h 3222182"/>
                  <a:gd name="connsiteX6" fmla="*/ 2800775 w 3868593"/>
                  <a:gd name="connsiteY6" fmla="*/ 3143593 h 3222182"/>
                  <a:gd name="connsiteX7" fmla="*/ 2657146 w 3868593"/>
                  <a:gd name="connsiteY7" fmla="*/ 3222182 h 3222182"/>
                  <a:gd name="connsiteX8" fmla="*/ 1473059 w 3868593"/>
                  <a:gd name="connsiteY8" fmla="*/ 2880934 h 3222182"/>
                  <a:gd name="connsiteX9" fmla="*/ 567950 w 3868593"/>
                  <a:gd name="connsiteY9" fmla="*/ 1963451 h 3222182"/>
                  <a:gd name="connsiteX10" fmla="*/ 446325 w 3868593"/>
                  <a:gd name="connsiteY10" fmla="*/ 1322644 h 3222182"/>
                  <a:gd name="connsiteX11" fmla="*/ 32900 w 3868593"/>
                  <a:gd name="connsiteY11" fmla="*/ 864710 h 3222182"/>
                  <a:gd name="connsiteX12" fmla="*/ 248924 w 3868593"/>
                  <a:gd name="connsiteY12" fmla="*/ 432662 h 3222182"/>
                  <a:gd name="connsiteX13" fmla="*/ 750830 w 3868593"/>
                  <a:gd name="connsiteY13" fmla="*/ 369782 h 3222182"/>
                  <a:gd name="connsiteX14" fmla="*/ 1642336 w 3868593"/>
                  <a:gd name="connsiteY14" fmla="*/ 429890 h 3222182"/>
                  <a:gd name="connsiteX15" fmla="*/ 1830614 w 3868593"/>
                  <a:gd name="connsiteY15" fmla="*/ 352193 h 3222182"/>
                  <a:gd name="connsiteX0" fmla="*/ 1830614 w 3868593"/>
                  <a:gd name="connsiteY0" fmla="*/ 352193 h 3222182"/>
                  <a:gd name="connsiteX1" fmla="*/ 2001409 w 3868593"/>
                  <a:gd name="connsiteY1" fmla="*/ 272709 h 3222182"/>
                  <a:gd name="connsiteX2" fmla="*/ 3129243 w 3868593"/>
                  <a:gd name="connsiteY2" fmla="*/ 144630 h 3222182"/>
                  <a:gd name="connsiteX3" fmla="*/ 3729162 w 3868593"/>
                  <a:gd name="connsiteY3" fmla="*/ 1140491 h 3222182"/>
                  <a:gd name="connsiteX4" fmla="*/ 3705307 w 3868593"/>
                  <a:gd name="connsiteY4" fmla="*/ 2160855 h 3222182"/>
                  <a:gd name="connsiteX5" fmla="*/ 2944405 w 3868593"/>
                  <a:gd name="connsiteY5" fmla="*/ 3065002 h 3222182"/>
                  <a:gd name="connsiteX6" fmla="*/ 2800775 w 3868593"/>
                  <a:gd name="connsiteY6" fmla="*/ 3143593 h 3222182"/>
                  <a:gd name="connsiteX7" fmla="*/ 2657146 w 3868593"/>
                  <a:gd name="connsiteY7" fmla="*/ 3222182 h 3222182"/>
                  <a:gd name="connsiteX8" fmla="*/ 1473059 w 3868593"/>
                  <a:gd name="connsiteY8" fmla="*/ 2880934 h 3222182"/>
                  <a:gd name="connsiteX9" fmla="*/ 567950 w 3868593"/>
                  <a:gd name="connsiteY9" fmla="*/ 1963451 h 3222182"/>
                  <a:gd name="connsiteX10" fmla="*/ 446325 w 3868593"/>
                  <a:gd name="connsiteY10" fmla="*/ 1322644 h 3222182"/>
                  <a:gd name="connsiteX11" fmla="*/ 32900 w 3868593"/>
                  <a:gd name="connsiteY11" fmla="*/ 864710 h 3222182"/>
                  <a:gd name="connsiteX12" fmla="*/ 248924 w 3868593"/>
                  <a:gd name="connsiteY12" fmla="*/ 432662 h 3222182"/>
                  <a:gd name="connsiteX13" fmla="*/ 750830 w 3868593"/>
                  <a:gd name="connsiteY13" fmla="*/ 369782 h 3222182"/>
                  <a:gd name="connsiteX14" fmla="*/ 1642336 w 3868593"/>
                  <a:gd name="connsiteY14" fmla="*/ 429890 h 3222182"/>
                  <a:gd name="connsiteX15" fmla="*/ 1830614 w 3868593"/>
                  <a:gd name="connsiteY15" fmla="*/ 352193 h 3222182"/>
                  <a:gd name="connsiteX0" fmla="*/ 1830614 w 3868593"/>
                  <a:gd name="connsiteY0" fmla="*/ 352193 h 3222182"/>
                  <a:gd name="connsiteX1" fmla="*/ 2001409 w 3868593"/>
                  <a:gd name="connsiteY1" fmla="*/ 272709 h 3222182"/>
                  <a:gd name="connsiteX2" fmla="*/ 3129243 w 3868593"/>
                  <a:gd name="connsiteY2" fmla="*/ 144630 h 3222182"/>
                  <a:gd name="connsiteX3" fmla="*/ 3729162 w 3868593"/>
                  <a:gd name="connsiteY3" fmla="*/ 1140491 h 3222182"/>
                  <a:gd name="connsiteX4" fmla="*/ 3705307 w 3868593"/>
                  <a:gd name="connsiteY4" fmla="*/ 2160855 h 3222182"/>
                  <a:gd name="connsiteX5" fmla="*/ 2944405 w 3868593"/>
                  <a:gd name="connsiteY5" fmla="*/ 3065002 h 3222182"/>
                  <a:gd name="connsiteX6" fmla="*/ 2800775 w 3868593"/>
                  <a:gd name="connsiteY6" fmla="*/ 3143593 h 3222182"/>
                  <a:gd name="connsiteX7" fmla="*/ 2657146 w 3868593"/>
                  <a:gd name="connsiteY7" fmla="*/ 3222182 h 3222182"/>
                  <a:gd name="connsiteX8" fmla="*/ 1473059 w 3868593"/>
                  <a:gd name="connsiteY8" fmla="*/ 2880934 h 3222182"/>
                  <a:gd name="connsiteX9" fmla="*/ 567950 w 3868593"/>
                  <a:gd name="connsiteY9" fmla="*/ 1963451 h 3222182"/>
                  <a:gd name="connsiteX10" fmla="*/ 446325 w 3868593"/>
                  <a:gd name="connsiteY10" fmla="*/ 1322644 h 3222182"/>
                  <a:gd name="connsiteX11" fmla="*/ 32900 w 3868593"/>
                  <a:gd name="connsiteY11" fmla="*/ 864710 h 3222182"/>
                  <a:gd name="connsiteX12" fmla="*/ 248924 w 3868593"/>
                  <a:gd name="connsiteY12" fmla="*/ 432662 h 3222182"/>
                  <a:gd name="connsiteX13" fmla="*/ 750830 w 3868593"/>
                  <a:gd name="connsiteY13" fmla="*/ 369782 h 3222182"/>
                  <a:gd name="connsiteX14" fmla="*/ 1642336 w 3868593"/>
                  <a:gd name="connsiteY14" fmla="*/ 429890 h 3222182"/>
                  <a:gd name="connsiteX15" fmla="*/ 1830614 w 3868593"/>
                  <a:gd name="connsiteY15" fmla="*/ 352193 h 3222182"/>
                  <a:gd name="connsiteX0" fmla="*/ 1830614 w 3868593"/>
                  <a:gd name="connsiteY0" fmla="*/ 79483 h 2949472"/>
                  <a:gd name="connsiteX1" fmla="*/ 2001409 w 3868593"/>
                  <a:gd name="connsiteY1" fmla="*/ -1 h 2949472"/>
                  <a:gd name="connsiteX2" fmla="*/ 3729162 w 3868593"/>
                  <a:gd name="connsiteY2" fmla="*/ 867781 h 2949472"/>
                  <a:gd name="connsiteX3" fmla="*/ 3705307 w 3868593"/>
                  <a:gd name="connsiteY3" fmla="*/ 1888145 h 2949472"/>
                  <a:gd name="connsiteX4" fmla="*/ 2944405 w 3868593"/>
                  <a:gd name="connsiteY4" fmla="*/ 2792292 h 2949472"/>
                  <a:gd name="connsiteX5" fmla="*/ 2800775 w 3868593"/>
                  <a:gd name="connsiteY5" fmla="*/ 2870883 h 2949472"/>
                  <a:gd name="connsiteX6" fmla="*/ 2657146 w 3868593"/>
                  <a:gd name="connsiteY6" fmla="*/ 2949472 h 2949472"/>
                  <a:gd name="connsiteX7" fmla="*/ 1473059 w 3868593"/>
                  <a:gd name="connsiteY7" fmla="*/ 2608224 h 2949472"/>
                  <a:gd name="connsiteX8" fmla="*/ 567950 w 3868593"/>
                  <a:gd name="connsiteY8" fmla="*/ 1690741 h 2949472"/>
                  <a:gd name="connsiteX9" fmla="*/ 446325 w 3868593"/>
                  <a:gd name="connsiteY9" fmla="*/ 1049934 h 2949472"/>
                  <a:gd name="connsiteX10" fmla="*/ 32900 w 3868593"/>
                  <a:gd name="connsiteY10" fmla="*/ 592000 h 2949472"/>
                  <a:gd name="connsiteX11" fmla="*/ 248924 w 3868593"/>
                  <a:gd name="connsiteY11" fmla="*/ 159952 h 2949472"/>
                  <a:gd name="connsiteX12" fmla="*/ 750830 w 3868593"/>
                  <a:gd name="connsiteY12" fmla="*/ 97072 h 2949472"/>
                  <a:gd name="connsiteX13" fmla="*/ 1642336 w 3868593"/>
                  <a:gd name="connsiteY13" fmla="*/ 157180 h 2949472"/>
                  <a:gd name="connsiteX14" fmla="*/ 1830614 w 3868593"/>
                  <a:gd name="connsiteY14" fmla="*/ 79483 h 2949472"/>
                  <a:gd name="connsiteX0" fmla="*/ 1830614 w 3705307"/>
                  <a:gd name="connsiteY0" fmla="*/ 79483 h 2949472"/>
                  <a:gd name="connsiteX1" fmla="*/ 2001409 w 3705307"/>
                  <a:gd name="connsiteY1" fmla="*/ -1 h 2949472"/>
                  <a:gd name="connsiteX2" fmla="*/ 3705307 w 3705307"/>
                  <a:gd name="connsiteY2" fmla="*/ 1888145 h 2949472"/>
                  <a:gd name="connsiteX3" fmla="*/ 2944405 w 3705307"/>
                  <a:gd name="connsiteY3" fmla="*/ 2792292 h 2949472"/>
                  <a:gd name="connsiteX4" fmla="*/ 2800775 w 3705307"/>
                  <a:gd name="connsiteY4" fmla="*/ 2870883 h 2949472"/>
                  <a:gd name="connsiteX5" fmla="*/ 2657146 w 3705307"/>
                  <a:gd name="connsiteY5" fmla="*/ 2949472 h 2949472"/>
                  <a:gd name="connsiteX6" fmla="*/ 1473059 w 3705307"/>
                  <a:gd name="connsiteY6" fmla="*/ 2608224 h 2949472"/>
                  <a:gd name="connsiteX7" fmla="*/ 567950 w 3705307"/>
                  <a:gd name="connsiteY7" fmla="*/ 1690741 h 2949472"/>
                  <a:gd name="connsiteX8" fmla="*/ 446325 w 3705307"/>
                  <a:gd name="connsiteY8" fmla="*/ 1049934 h 2949472"/>
                  <a:gd name="connsiteX9" fmla="*/ 32900 w 3705307"/>
                  <a:gd name="connsiteY9" fmla="*/ 592000 h 2949472"/>
                  <a:gd name="connsiteX10" fmla="*/ 248924 w 3705307"/>
                  <a:gd name="connsiteY10" fmla="*/ 159952 h 2949472"/>
                  <a:gd name="connsiteX11" fmla="*/ 750830 w 3705307"/>
                  <a:gd name="connsiteY11" fmla="*/ 97072 h 2949472"/>
                  <a:gd name="connsiteX12" fmla="*/ 1642336 w 3705307"/>
                  <a:gd name="connsiteY12" fmla="*/ 157180 h 2949472"/>
                  <a:gd name="connsiteX13" fmla="*/ 1830614 w 3705307"/>
                  <a:gd name="connsiteY13" fmla="*/ 79483 h 2949472"/>
                  <a:gd name="connsiteX0" fmla="*/ 1830614 w 3077634"/>
                  <a:gd name="connsiteY0" fmla="*/ 79483 h 3270773"/>
                  <a:gd name="connsiteX1" fmla="*/ 2001409 w 3077634"/>
                  <a:gd name="connsiteY1" fmla="*/ -1 h 3270773"/>
                  <a:gd name="connsiteX2" fmla="*/ 2944405 w 3077634"/>
                  <a:gd name="connsiteY2" fmla="*/ 2792292 h 3270773"/>
                  <a:gd name="connsiteX3" fmla="*/ 2800775 w 3077634"/>
                  <a:gd name="connsiteY3" fmla="*/ 2870883 h 3270773"/>
                  <a:gd name="connsiteX4" fmla="*/ 2657146 w 3077634"/>
                  <a:gd name="connsiteY4" fmla="*/ 2949472 h 3270773"/>
                  <a:gd name="connsiteX5" fmla="*/ 1473059 w 3077634"/>
                  <a:gd name="connsiteY5" fmla="*/ 2608224 h 3270773"/>
                  <a:gd name="connsiteX6" fmla="*/ 567950 w 3077634"/>
                  <a:gd name="connsiteY6" fmla="*/ 1690741 h 3270773"/>
                  <a:gd name="connsiteX7" fmla="*/ 446325 w 3077634"/>
                  <a:gd name="connsiteY7" fmla="*/ 1049934 h 3270773"/>
                  <a:gd name="connsiteX8" fmla="*/ 32900 w 3077634"/>
                  <a:gd name="connsiteY8" fmla="*/ 592000 h 3270773"/>
                  <a:gd name="connsiteX9" fmla="*/ 248924 w 3077634"/>
                  <a:gd name="connsiteY9" fmla="*/ 159952 h 3270773"/>
                  <a:gd name="connsiteX10" fmla="*/ 750830 w 3077634"/>
                  <a:gd name="connsiteY10" fmla="*/ 97072 h 3270773"/>
                  <a:gd name="connsiteX11" fmla="*/ 1642336 w 3077634"/>
                  <a:gd name="connsiteY11" fmla="*/ 157180 h 3270773"/>
                  <a:gd name="connsiteX12" fmla="*/ 1830614 w 3077634"/>
                  <a:gd name="connsiteY12" fmla="*/ 79483 h 3270773"/>
                  <a:gd name="connsiteX0" fmla="*/ 1830614 w 3077632"/>
                  <a:gd name="connsiteY0" fmla="*/ 2018 h 3193308"/>
                  <a:gd name="connsiteX1" fmla="*/ 2944405 w 3077632"/>
                  <a:gd name="connsiteY1" fmla="*/ 2714827 h 3193308"/>
                  <a:gd name="connsiteX2" fmla="*/ 2800775 w 3077632"/>
                  <a:gd name="connsiteY2" fmla="*/ 2793418 h 3193308"/>
                  <a:gd name="connsiteX3" fmla="*/ 2657146 w 3077632"/>
                  <a:gd name="connsiteY3" fmla="*/ 2872007 h 3193308"/>
                  <a:gd name="connsiteX4" fmla="*/ 1473059 w 3077632"/>
                  <a:gd name="connsiteY4" fmla="*/ 2530759 h 3193308"/>
                  <a:gd name="connsiteX5" fmla="*/ 567950 w 3077632"/>
                  <a:gd name="connsiteY5" fmla="*/ 1613276 h 3193308"/>
                  <a:gd name="connsiteX6" fmla="*/ 446325 w 3077632"/>
                  <a:gd name="connsiteY6" fmla="*/ 972469 h 3193308"/>
                  <a:gd name="connsiteX7" fmla="*/ 32900 w 3077632"/>
                  <a:gd name="connsiteY7" fmla="*/ 514535 h 3193308"/>
                  <a:gd name="connsiteX8" fmla="*/ 248924 w 3077632"/>
                  <a:gd name="connsiteY8" fmla="*/ 82487 h 3193308"/>
                  <a:gd name="connsiteX9" fmla="*/ 750830 w 3077632"/>
                  <a:gd name="connsiteY9" fmla="*/ 19607 h 3193308"/>
                  <a:gd name="connsiteX10" fmla="*/ 1642336 w 3077632"/>
                  <a:gd name="connsiteY10" fmla="*/ 79715 h 3193308"/>
                  <a:gd name="connsiteX11" fmla="*/ 1830614 w 3077632"/>
                  <a:gd name="connsiteY11" fmla="*/ 2018 h 3193308"/>
                  <a:gd name="connsiteX0" fmla="*/ 1830614 w 2800774"/>
                  <a:gd name="connsiteY0" fmla="*/ 2018 h 2872007"/>
                  <a:gd name="connsiteX1" fmla="*/ 2800775 w 2800774"/>
                  <a:gd name="connsiteY1" fmla="*/ 2793418 h 2872007"/>
                  <a:gd name="connsiteX2" fmla="*/ 2657146 w 2800774"/>
                  <a:gd name="connsiteY2" fmla="*/ 2872007 h 2872007"/>
                  <a:gd name="connsiteX3" fmla="*/ 1473059 w 2800774"/>
                  <a:gd name="connsiteY3" fmla="*/ 2530759 h 2872007"/>
                  <a:gd name="connsiteX4" fmla="*/ 567950 w 2800774"/>
                  <a:gd name="connsiteY4" fmla="*/ 1613276 h 2872007"/>
                  <a:gd name="connsiteX5" fmla="*/ 446325 w 2800774"/>
                  <a:gd name="connsiteY5" fmla="*/ 972469 h 2872007"/>
                  <a:gd name="connsiteX6" fmla="*/ 32900 w 2800774"/>
                  <a:gd name="connsiteY6" fmla="*/ 514535 h 2872007"/>
                  <a:gd name="connsiteX7" fmla="*/ 248924 w 2800774"/>
                  <a:gd name="connsiteY7" fmla="*/ 82487 h 2872007"/>
                  <a:gd name="connsiteX8" fmla="*/ 750830 w 2800774"/>
                  <a:gd name="connsiteY8" fmla="*/ 19607 h 2872007"/>
                  <a:gd name="connsiteX9" fmla="*/ 1642336 w 2800774"/>
                  <a:gd name="connsiteY9" fmla="*/ 79715 h 2872007"/>
                  <a:gd name="connsiteX10" fmla="*/ 1830614 w 2800774"/>
                  <a:gd name="connsiteY10" fmla="*/ 2018 h 2872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0774" h="2872007">
                    <a:moveTo>
                      <a:pt x="1830614" y="2018"/>
                    </a:moveTo>
                    <a:lnTo>
                      <a:pt x="2800775" y="2793418"/>
                    </a:lnTo>
                    <a:lnTo>
                      <a:pt x="2657146" y="2872007"/>
                    </a:lnTo>
                    <a:cubicBezTo>
                      <a:pt x="2435860" y="2828231"/>
                      <a:pt x="1821258" y="2740548"/>
                      <a:pt x="1473059" y="2530759"/>
                    </a:cubicBezTo>
                    <a:cubicBezTo>
                      <a:pt x="1124860" y="2320971"/>
                      <a:pt x="739072" y="1872991"/>
                      <a:pt x="567950" y="1613276"/>
                    </a:cubicBezTo>
                    <a:cubicBezTo>
                      <a:pt x="396828" y="1353561"/>
                      <a:pt x="535500" y="1155592"/>
                      <a:pt x="446325" y="972469"/>
                    </a:cubicBezTo>
                    <a:cubicBezTo>
                      <a:pt x="357150" y="789346"/>
                      <a:pt x="65800" y="662865"/>
                      <a:pt x="32900" y="514535"/>
                    </a:cubicBezTo>
                    <a:cubicBezTo>
                      <a:pt x="0" y="366205"/>
                      <a:pt x="129269" y="164975"/>
                      <a:pt x="248924" y="82487"/>
                    </a:cubicBezTo>
                    <a:cubicBezTo>
                      <a:pt x="368579" y="-1"/>
                      <a:pt x="518595" y="20069"/>
                      <a:pt x="750830" y="19607"/>
                    </a:cubicBezTo>
                    <a:cubicBezTo>
                      <a:pt x="983065" y="19145"/>
                      <a:pt x="1462372" y="82646"/>
                      <a:pt x="1642336" y="79715"/>
                    </a:cubicBezTo>
                    <a:lnTo>
                      <a:pt x="1830614" y="2018"/>
                    </a:lnTo>
                    <a:close/>
                  </a:path>
                </a:pathLst>
              </a:cu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627219" y="3789107"/>
                <a:ext cx="1152612" cy="287271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902" h="313508">
                    <a:moveTo>
                      <a:pt x="0" y="0"/>
                    </a:moveTo>
                    <a:cubicBezTo>
                      <a:pt x="219891" y="7620"/>
                      <a:pt x="439782" y="15240"/>
                      <a:pt x="561702" y="65314"/>
                    </a:cubicBezTo>
                    <a:cubicBezTo>
                      <a:pt x="683622" y="115388"/>
                      <a:pt x="655320" y="287382"/>
                      <a:pt x="731520" y="300445"/>
                    </a:cubicBezTo>
                    <a:cubicBezTo>
                      <a:pt x="807720" y="313508"/>
                      <a:pt x="1018902" y="143691"/>
                      <a:pt x="1018902" y="143691"/>
                    </a:cubicBezTo>
                    <a:lnTo>
                      <a:pt x="1018902" y="143691"/>
                    </a:ln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843136" y="4076379"/>
                <a:ext cx="1019252" cy="312667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0 h 312392"/>
                  <a:gd name="connsiteX1" fmla="*/ 288032 w 1018902"/>
                  <a:gd name="connsiteY1" fmla="*/ 72008 h 312392"/>
                  <a:gd name="connsiteX2" fmla="*/ 731520 w 1018902"/>
                  <a:gd name="connsiteY2" fmla="*/ 300445 h 312392"/>
                  <a:gd name="connsiteX3" fmla="*/ 1018902 w 1018902"/>
                  <a:gd name="connsiteY3" fmla="*/ 143691 h 312392"/>
                  <a:gd name="connsiteX4" fmla="*/ 1018902 w 1018902"/>
                  <a:gd name="connsiteY4" fmla="*/ 143691 h 312392"/>
                  <a:gd name="connsiteX0" fmla="*/ 0 w 1018902"/>
                  <a:gd name="connsiteY0" fmla="*/ 0 h 312392"/>
                  <a:gd name="connsiteX1" fmla="*/ 360040 w 1018902"/>
                  <a:gd name="connsiteY1" fmla="*/ 72008 h 312392"/>
                  <a:gd name="connsiteX2" fmla="*/ 731520 w 1018902"/>
                  <a:gd name="connsiteY2" fmla="*/ 300445 h 312392"/>
                  <a:gd name="connsiteX3" fmla="*/ 1018902 w 1018902"/>
                  <a:gd name="connsiteY3" fmla="*/ 143691 h 312392"/>
                  <a:gd name="connsiteX4" fmla="*/ 1018902 w 1018902"/>
                  <a:gd name="connsiteY4" fmla="*/ 143691 h 312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902" h="312392">
                    <a:moveTo>
                      <a:pt x="0" y="0"/>
                    </a:moveTo>
                    <a:cubicBezTo>
                      <a:pt x="219891" y="7620"/>
                      <a:pt x="238120" y="21934"/>
                      <a:pt x="360040" y="72008"/>
                    </a:cubicBezTo>
                    <a:cubicBezTo>
                      <a:pt x="481960" y="122082"/>
                      <a:pt x="621710" y="288498"/>
                      <a:pt x="731520" y="300445"/>
                    </a:cubicBezTo>
                    <a:cubicBezTo>
                      <a:pt x="841330" y="312392"/>
                      <a:pt x="1018902" y="143691"/>
                      <a:pt x="1018902" y="143691"/>
                    </a:cubicBezTo>
                    <a:lnTo>
                      <a:pt x="1018902" y="143691"/>
                    </a:ln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916166" y="4365238"/>
                <a:ext cx="1224054" cy="360281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0 h 312392"/>
                  <a:gd name="connsiteX1" fmla="*/ 288032 w 1018902"/>
                  <a:gd name="connsiteY1" fmla="*/ 72008 h 312392"/>
                  <a:gd name="connsiteX2" fmla="*/ 731520 w 1018902"/>
                  <a:gd name="connsiteY2" fmla="*/ 300445 h 312392"/>
                  <a:gd name="connsiteX3" fmla="*/ 1018902 w 1018902"/>
                  <a:gd name="connsiteY3" fmla="*/ 143691 h 312392"/>
                  <a:gd name="connsiteX4" fmla="*/ 1018902 w 1018902"/>
                  <a:gd name="connsiteY4" fmla="*/ 143691 h 312392"/>
                  <a:gd name="connsiteX0" fmla="*/ 0 w 1018902"/>
                  <a:gd name="connsiteY0" fmla="*/ 0 h 312392"/>
                  <a:gd name="connsiteX1" fmla="*/ 360040 w 1018902"/>
                  <a:gd name="connsiteY1" fmla="*/ 72008 h 312392"/>
                  <a:gd name="connsiteX2" fmla="*/ 731520 w 1018902"/>
                  <a:gd name="connsiteY2" fmla="*/ 300445 h 312392"/>
                  <a:gd name="connsiteX3" fmla="*/ 1018902 w 1018902"/>
                  <a:gd name="connsiteY3" fmla="*/ 143691 h 312392"/>
                  <a:gd name="connsiteX4" fmla="*/ 1018902 w 1018902"/>
                  <a:gd name="connsiteY4" fmla="*/ 143691 h 312392"/>
                  <a:gd name="connsiteX0" fmla="*/ 0 w 1018902"/>
                  <a:gd name="connsiteY0" fmla="*/ 0 h 312392"/>
                  <a:gd name="connsiteX1" fmla="*/ 288032 w 1018902"/>
                  <a:gd name="connsiteY1" fmla="*/ 72008 h 312392"/>
                  <a:gd name="connsiteX2" fmla="*/ 731520 w 1018902"/>
                  <a:gd name="connsiteY2" fmla="*/ 300445 h 312392"/>
                  <a:gd name="connsiteX3" fmla="*/ 1018902 w 1018902"/>
                  <a:gd name="connsiteY3" fmla="*/ 143691 h 312392"/>
                  <a:gd name="connsiteX4" fmla="*/ 1018902 w 1018902"/>
                  <a:gd name="connsiteY4" fmla="*/ 143691 h 312392"/>
                  <a:gd name="connsiteX0" fmla="*/ 0 w 1018902"/>
                  <a:gd name="connsiteY0" fmla="*/ 0 h 371987"/>
                  <a:gd name="connsiteX1" fmla="*/ 288032 w 1018902"/>
                  <a:gd name="connsiteY1" fmla="*/ 72008 h 371987"/>
                  <a:gd name="connsiteX2" fmla="*/ 792088 w 1018902"/>
                  <a:gd name="connsiteY2" fmla="*/ 360040 h 371987"/>
                  <a:gd name="connsiteX3" fmla="*/ 1018902 w 1018902"/>
                  <a:gd name="connsiteY3" fmla="*/ 143691 h 371987"/>
                  <a:gd name="connsiteX4" fmla="*/ 1018902 w 1018902"/>
                  <a:gd name="connsiteY4" fmla="*/ 143691 h 371987"/>
                  <a:gd name="connsiteX0" fmla="*/ 0 w 1018902"/>
                  <a:gd name="connsiteY0" fmla="*/ 0 h 371987"/>
                  <a:gd name="connsiteX1" fmla="*/ 288032 w 1018902"/>
                  <a:gd name="connsiteY1" fmla="*/ 72008 h 371987"/>
                  <a:gd name="connsiteX2" fmla="*/ 792088 w 1018902"/>
                  <a:gd name="connsiteY2" fmla="*/ 360040 h 371987"/>
                  <a:gd name="connsiteX3" fmla="*/ 1018902 w 1018902"/>
                  <a:gd name="connsiteY3" fmla="*/ 143691 h 371987"/>
                  <a:gd name="connsiteX4" fmla="*/ 1008112 w 1018902"/>
                  <a:gd name="connsiteY4" fmla="*/ 0 h 371987"/>
                  <a:gd name="connsiteX0" fmla="*/ 0 w 1224136"/>
                  <a:gd name="connsiteY0" fmla="*/ 0 h 371987"/>
                  <a:gd name="connsiteX1" fmla="*/ 288032 w 1224136"/>
                  <a:gd name="connsiteY1" fmla="*/ 72008 h 371987"/>
                  <a:gd name="connsiteX2" fmla="*/ 792088 w 1224136"/>
                  <a:gd name="connsiteY2" fmla="*/ 360040 h 371987"/>
                  <a:gd name="connsiteX3" fmla="*/ 1018902 w 1224136"/>
                  <a:gd name="connsiteY3" fmla="*/ 143691 h 371987"/>
                  <a:gd name="connsiteX4" fmla="*/ 1224136 w 1224136"/>
                  <a:gd name="connsiteY4" fmla="*/ 360040 h 371987"/>
                  <a:gd name="connsiteX0" fmla="*/ 0 w 1224136"/>
                  <a:gd name="connsiteY0" fmla="*/ 0 h 360040"/>
                  <a:gd name="connsiteX1" fmla="*/ 288032 w 1224136"/>
                  <a:gd name="connsiteY1" fmla="*/ 72008 h 360040"/>
                  <a:gd name="connsiteX2" fmla="*/ 792088 w 1224136"/>
                  <a:gd name="connsiteY2" fmla="*/ 360040 h 360040"/>
                  <a:gd name="connsiteX3" fmla="*/ 936104 w 1224136"/>
                  <a:gd name="connsiteY3" fmla="*/ 72008 h 360040"/>
                  <a:gd name="connsiteX4" fmla="*/ 1224136 w 1224136"/>
                  <a:gd name="connsiteY4" fmla="*/ 360040 h 36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4136" h="360040">
                    <a:moveTo>
                      <a:pt x="0" y="0"/>
                    </a:moveTo>
                    <a:cubicBezTo>
                      <a:pt x="219891" y="7620"/>
                      <a:pt x="156017" y="12001"/>
                      <a:pt x="288032" y="72008"/>
                    </a:cubicBezTo>
                    <a:cubicBezTo>
                      <a:pt x="420047" y="132015"/>
                      <a:pt x="684076" y="360040"/>
                      <a:pt x="792088" y="360040"/>
                    </a:cubicBezTo>
                    <a:cubicBezTo>
                      <a:pt x="900100" y="360040"/>
                      <a:pt x="898302" y="108066"/>
                      <a:pt x="936104" y="72008"/>
                    </a:cubicBezTo>
                    <a:lnTo>
                      <a:pt x="1224136" y="360040"/>
                    </a:lnTo>
                  </a:path>
                </a:pathLst>
              </a:cu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4283968" y="2996952"/>
              <a:ext cx="1213884" cy="1405034"/>
              <a:chOff x="5724128" y="2780928"/>
              <a:chExt cx="1213884" cy="1405034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5723482" y="2780342"/>
                <a:ext cx="1214530" cy="1406204"/>
              </a:xfrm>
              <a:custGeom>
                <a:avLst/>
                <a:gdLst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418011 w 3853543"/>
                  <a:gd name="connsiteY9" fmla="*/ 39189 h 2860766"/>
                  <a:gd name="connsiteX10" fmla="*/ 875211 w 3853543"/>
                  <a:gd name="connsiteY10" fmla="*/ 91440 h 2860766"/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418011 w 3853543"/>
                  <a:gd name="connsiteY9" fmla="*/ 39189 h 2860766"/>
                  <a:gd name="connsiteX10" fmla="*/ 875211 w 3853543"/>
                  <a:gd name="connsiteY10" fmla="*/ 91440 h 2860766"/>
                  <a:gd name="connsiteX11" fmla="*/ 1136468 w 3853543"/>
                  <a:gd name="connsiteY11" fmla="*/ 104503 h 2860766"/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373305 w 3853543"/>
                  <a:gd name="connsiteY9" fmla="*/ 10304 h 2860766"/>
                  <a:gd name="connsiteX10" fmla="*/ 875211 w 3853543"/>
                  <a:gd name="connsiteY10" fmla="*/ 91440 h 2860766"/>
                  <a:gd name="connsiteX11" fmla="*/ 1136468 w 3853543"/>
                  <a:gd name="connsiteY11" fmla="*/ 104503 h 2860766"/>
                  <a:gd name="connsiteX0" fmla="*/ 1136468 w 3853543"/>
                  <a:gd name="connsiteY0" fmla="*/ 104503 h 2860766"/>
                  <a:gd name="connsiteX1" fmla="*/ 3239588 w 3853543"/>
                  <a:gd name="connsiteY1" fmla="*/ 0 h 2860766"/>
                  <a:gd name="connsiteX2" fmla="*/ 3853543 w 3853543"/>
                  <a:gd name="connsiteY2" fmla="*/ 862149 h 2860766"/>
                  <a:gd name="connsiteX3" fmla="*/ 3853543 w 3853543"/>
                  <a:gd name="connsiteY3" fmla="*/ 1894114 h 2860766"/>
                  <a:gd name="connsiteX4" fmla="*/ 2873828 w 3853543"/>
                  <a:gd name="connsiteY4" fmla="*/ 2860766 h 2860766"/>
                  <a:gd name="connsiteX5" fmla="*/ 1606731 w 3853543"/>
                  <a:gd name="connsiteY5" fmla="*/ 2442754 h 2860766"/>
                  <a:gd name="connsiteX6" fmla="*/ 692331 w 3853543"/>
                  <a:gd name="connsiteY6" fmla="*/ 1685109 h 2860766"/>
                  <a:gd name="connsiteX7" fmla="*/ 744583 w 3853543"/>
                  <a:gd name="connsiteY7" fmla="*/ 875211 h 2860766"/>
                  <a:gd name="connsiteX8" fmla="*/ 0 w 3853543"/>
                  <a:gd name="connsiteY8" fmla="*/ 522514 h 2860766"/>
                  <a:gd name="connsiteX9" fmla="*/ 373305 w 3853543"/>
                  <a:gd name="connsiteY9" fmla="*/ 154320 h 2860766"/>
                  <a:gd name="connsiteX10" fmla="*/ 875211 w 3853543"/>
                  <a:gd name="connsiteY10" fmla="*/ 91440 h 2860766"/>
                  <a:gd name="connsiteX11" fmla="*/ 1136468 w 3853543"/>
                  <a:gd name="connsiteY11" fmla="*/ 104503 h 2860766"/>
                  <a:gd name="connsiteX0" fmla="*/ 979187 w 3696262"/>
                  <a:gd name="connsiteY0" fmla="*/ 104503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9450 w 3696262"/>
                  <a:gd name="connsiteY5" fmla="*/ 2442754 h 2860766"/>
                  <a:gd name="connsiteX6" fmla="*/ 535050 w 3696262"/>
                  <a:gd name="connsiteY6" fmla="*/ 1685109 h 2860766"/>
                  <a:gd name="connsiteX7" fmla="*/ 587302 w 3696262"/>
                  <a:gd name="connsiteY7" fmla="*/ 875211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979187 w 3696262"/>
                  <a:gd name="connsiteY11" fmla="*/ 104503 h 2860766"/>
                  <a:gd name="connsiteX0" fmla="*/ 979187 w 3696262"/>
                  <a:gd name="connsiteY0" fmla="*/ 104503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9450 w 3696262"/>
                  <a:gd name="connsiteY5" fmla="*/ 2442754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979187 w 3696262"/>
                  <a:gd name="connsiteY11" fmla="*/ 104503 h 2860766"/>
                  <a:gd name="connsiteX0" fmla="*/ 979187 w 3696262"/>
                  <a:gd name="connsiteY0" fmla="*/ 104503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0159 w 3696262"/>
                  <a:gd name="connsiteY5" fmla="*/ 2602592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979187 w 3696262"/>
                  <a:gd name="connsiteY11" fmla="*/ 104503 h 2860766"/>
                  <a:gd name="connsiteX0" fmla="*/ 1584175 w 3696262"/>
                  <a:gd name="connsiteY0" fmla="*/ 370344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0159 w 3696262"/>
                  <a:gd name="connsiteY5" fmla="*/ 2602592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1584175 w 3696262"/>
                  <a:gd name="connsiteY11" fmla="*/ 370344 h 2860766"/>
                  <a:gd name="connsiteX0" fmla="*/ 1872207 w 3696262"/>
                  <a:gd name="connsiteY0" fmla="*/ 298336 h 2860766"/>
                  <a:gd name="connsiteX1" fmla="*/ 3082307 w 3696262"/>
                  <a:gd name="connsiteY1" fmla="*/ 0 h 2860766"/>
                  <a:gd name="connsiteX2" fmla="*/ 3696262 w 3696262"/>
                  <a:gd name="connsiteY2" fmla="*/ 862149 h 2860766"/>
                  <a:gd name="connsiteX3" fmla="*/ 3696262 w 3696262"/>
                  <a:gd name="connsiteY3" fmla="*/ 1894114 h 2860766"/>
                  <a:gd name="connsiteX4" fmla="*/ 2716547 w 3696262"/>
                  <a:gd name="connsiteY4" fmla="*/ 2860766 h 2860766"/>
                  <a:gd name="connsiteX5" fmla="*/ 1440159 w 3696262"/>
                  <a:gd name="connsiteY5" fmla="*/ 2602592 h 2860766"/>
                  <a:gd name="connsiteX6" fmla="*/ 535050 w 3696262"/>
                  <a:gd name="connsiteY6" fmla="*/ 1685109 h 2860766"/>
                  <a:gd name="connsiteX7" fmla="*/ 504055 w 3696262"/>
                  <a:gd name="connsiteY7" fmla="*/ 946408 h 2860766"/>
                  <a:gd name="connsiteX8" fmla="*/ 0 w 3696262"/>
                  <a:gd name="connsiteY8" fmla="*/ 586368 h 2860766"/>
                  <a:gd name="connsiteX9" fmla="*/ 216024 w 3696262"/>
                  <a:gd name="connsiteY9" fmla="*/ 154320 h 2860766"/>
                  <a:gd name="connsiteX10" fmla="*/ 717930 w 3696262"/>
                  <a:gd name="connsiteY10" fmla="*/ 91440 h 2860766"/>
                  <a:gd name="connsiteX11" fmla="*/ 1872207 w 3696262"/>
                  <a:gd name="connsiteY11" fmla="*/ 298336 h 2860766"/>
                  <a:gd name="connsiteX0" fmla="*/ 1872207 w 3696262"/>
                  <a:gd name="connsiteY0" fmla="*/ 364962 h 2927392"/>
                  <a:gd name="connsiteX1" fmla="*/ 3082307 w 3696262"/>
                  <a:gd name="connsiteY1" fmla="*/ 66626 h 2927392"/>
                  <a:gd name="connsiteX2" fmla="*/ 3696262 w 3696262"/>
                  <a:gd name="connsiteY2" fmla="*/ 928775 h 2927392"/>
                  <a:gd name="connsiteX3" fmla="*/ 3696262 w 3696262"/>
                  <a:gd name="connsiteY3" fmla="*/ 1960740 h 2927392"/>
                  <a:gd name="connsiteX4" fmla="*/ 2716547 w 3696262"/>
                  <a:gd name="connsiteY4" fmla="*/ 2927392 h 2927392"/>
                  <a:gd name="connsiteX5" fmla="*/ 1440159 w 3696262"/>
                  <a:gd name="connsiteY5" fmla="*/ 2669218 h 2927392"/>
                  <a:gd name="connsiteX6" fmla="*/ 535050 w 3696262"/>
                  <a:gd name="connsiteY6" fmla="*/ 1751735 h 2927392"/>
                  <a:gd name="connsiteX7" fmla="*/ 504055 w 3696262"/>
                  <a:gd name="connsiteY7" fmla="*/ 1013034 h 2927392"/>
                  <a:gd name="connsiteX8" fmla="*/ 0 w 3696262"/>
                  <a:gd name="connsiteY8" fmla="*/ 652994 h 2927392"/>
                  <a:gd name="connsiteX9" fmla="*/ 216024 w 3696262"/>
                  <a:gd name="connsiteY9" fmla="*/ 220946 h 2927392"/>
                  <a:gd name="connsiteX10" fmla="*/ 717930 w 3696262"/>
                  <a:gd name="connsiteY10" fmla="*/ 158066 h 2927392"/>
                  <a:gd name="connsiteX11" fmla="*/ 1872207 w 3696262"/>
                  <a:gd name="connsiteY11" fmla="*/ 364962 h 2927392"/>
                  <a:gd name="connsiteX0" fmla="*/ 1872207 w 3696262"/>
                  <a:gd name="connsiteY0" fmla="*/ 432048 h 2994478"/>
                  <a:gd name="connsiteX1" fmla="*/ 3096343 w 3696262"/>
                  <a:gd name="connsiteY1" fmla="*/ 0 h 2994478"/>
                  <a:gd name="connsiteX2" fmla="*/ 3696262 w 3696262"/>
                  <a:gd name="connsiteY2" fmla="*/ 995861 h 2994478"/>
                  <a:gd name="connsiteX3" fmla="*/ 3696262 w 3696262"/>
                  <a:gd name="connsiteY3" fmla="*/ 2027826 h 2994478"/>
                  <a:gd name="connsiteX4" fmla="*/ 2716547 w 3696262"/>
                  <a:gd name="connsiteY4" fmla="*/ 2994478 h 2994478"/>
                  <a:gd name="connsiteX5" fmla="*/ 1440159 w 3696262"/>
                  <a:gd name="connsiteY5" fmla="*/ 2736304 h 2994478"/>
                  <a:gd name="connsiteX6" fmla="*/ 535050 w 3696262"/>
                  <a:gd name="connsiteY6" fmla="*/ 1818821 h 2994478"/>
                  <a:gd name="connsiteX7" fmla="*/ 504055 w 3696262"/>
                  <a:gd name="connsiteY7" fmla="*/ 1080120 h 2994478"/>
                  <a:gd name="connsiteX8" fmla="*/ 0 w 3696262"/>
                  <a:gd name="connsiteY8" fmla="*/ 720080 h 2994478"/>
                  <a:gd name="connsiteX9" fmla="*/ 216024 w 3696262"/>
                  <a:gd name="connsiteY9" fmla="*/ 288032 h 2994478"/>
                  <a:gd name="connsiteX10" fmla="*/ 717930 w 3696262"/>
                  <a:gd name="connsiteY10" fmla="*/ 225152 h 2994478"/>
                  <a:gd name="connsiteX11" fmla="*/ 1872207 w 3696262"/>
                  <a:gd name="connsiteY11" fmla="*/ 432048 h 2994478"/>
                  <a:gd name="connsiteX0" fmla="*/ 1872207 w 3696262"/>
                  <a:gd name="connsiteY0" fmla="*/ 432048 h 2994478"/>
                  <a:gd name="connsiteX1" fmla="*/ 3096343 w 3696262"/>
                  <a:gd name="connsiteY1" fmla="*/ 0 h 2994478"/>
                  <a:gd name="connsiteX2" fmla="*/ 3696262 w 3696262"/>
                  <a:gd name="connsiteY2" fmla="*/ 995861 h 2994478"/>
                  <a:gd name="connsiteX3" fmla="*/ 3696262 w 3696262"/>
                  <a:gd name="connsiteY3" fmla="*/ 2027826 h 2994478"/>
                  <a:gd name="connsiteX4" fmla="*/ 2716547 w 3696262"/>
                  <a:gd name="connsiteY4" fmla="*/ 2994478 h 2994478"/>
                  <a:gd name="connsiteX5" fmla="*/ 1440159 w 3696262"/>
                  <a:gd name="connsiteY5" fmla="*/ 2736304 h 2994478"/>
                  <a:gd name="connsiteX6" fmla="*/ 535050 w 3696262"/>
                  <a:gd name="connsiteY6" fmla="*/ 1818821 h 2994478"/>
                  <a:gd name="connsiteX7" fmla="*/ 504055 w 3696262"/>
                  <a:gd name="connsiteY7" fmla="*/ 1080120 h 2994478"/>
                  <a:gd name="connsiteX8" fmla="*/ 0 w 3696262"/>
                  <a:gd name="connsiteY8" fmla="*/ 720080 h 2994478"/>
                  <a:gd name="connsiteX9" fmla="*/ 216024 w 3696262"/>
                  <a:gd name="connsiteY9" fmla="*/ 288032 h 2994478"/>
                  <a:gd name="connsiteX10" fmla="*/ 717930 w 3696262"/>
                  <a:gd name="connsiteY10" fmla="*/ 225152 h 2994478"/>
                  <a:gd name="connsiteX11" fmla="*/ 1872207 w 3696262"/>
                  <a:gd name="connsiteY11" fmla="*/ 432048 h 2994478"/>
                  <a:gd name="connsiteX0" fmla="*/ 1872207 w 3696262"/>
                  <a:gd name="connsiteY0" fmla="*/ 501757 h 3064187"/>
                  <a:gd name="connsiteX1" fmla="*/ 3096343 w 3696262"/>
                  <a:gd name="connsiteY1" fmla="*/ 69709 h 3064187"/>
                  <a:gd name="connsiteX2" fmla="*/ 3696262 w 3696262"/>
                  <a:gd name="connsiteY2" fmla="*/ 1065570 h 3064187"/>
                  <a:gd name="connsiteX3" fmla="*/ 3696262 w 3696262"/>
                  <a:gd name="connsiteY3" fmla="*/ 2097535 h 3064187"/>
                  <a:gd name="connsiteX4" fmla="*/ 2716547 w 3696262"/>
                  <a:gd name="connsiteY4" fmla="*/ 3064187 h 3064187"/>
                  <a:gd name="connsiteX5" fmla="*/ 1440159 w 3696262"/>
                  <a:gd name="connsiteY5" fmla="*/ 2806013 h 3064187"/>
                  <a:gd name="connsiteX6" fmla="*/ 535050 w 3696262"/>
                  <a:gd name="connsiteY6" fmla="*/ 1888530 h 3064187"/>
                  <a:gd name="connsiteX7" fmla="*/ 504055 w 3696262"/>
                  <a:gd name="connsiteY7" fmla="*/ 1149829 h 3064187"/>
                  <a:gd name="connsiteX8" fmla="*/ 0 w 3696262"/>
                  <a:gd name="connsiteY8" fmla="*/ 789789 h 3064187"/>
                  <a:gd name="connsiteX9" fmla="*/ 216024 w 3696262"/>
                  <a:gd name="connsiteY9" fmla="*/ 357741 h 3064187"/>
                  <a:gd name="connsiteX10" fmla="*/ 717930 w 3696262"/>
                  <a:gd name="connsiteY10" fmla="*/ 294861 h 3064187"/>
                  <a:gd name="connsiteX11" fmla="*/ 1872207 w 3696262"/>
                  <a:gd name="connsiteY11" fmla="*/ 501757 h 3064187"/>
                  <a:gd name="connsiteX0" fmla="*/ 1872207 w 3696262"/>
                  <a:gd name="connsiteY0" fmla="*/ 501757 h 3064187"/>
                  <a:gd name="connsiteX1" fmla="*/ 3096343 w 3696262"/>
                  <a:gd name="connsiteY1" fmla="*/ 69709 h 3064187"/>
                  <a:gd name="connsiteX2" fmla="*/ 3696262 w 3696262"/>
                  <a:gd name="connsiteY2" fmla="*/ 1065570 h 3064187"/>
                  <a:gd name="connsiteX3" fmla="*/ 3672407 w 3696262"/>
                  <a:gd name="connsiteY3" fmla="*/ 2085934 h 3064187"/>
                  <a:gd name="connsiteX4" fmla="*/ 2716547 w 3696262"/>
                  <a:gd name="connsiteY4" fmla="*/ 3064187 h 3064187"/>
                  <a:gd name="connsiteX5" fmla="*/ 1440159 w 3696262"/>
                  <a:gd name="connsiteY5" fmla="*/ 2806013 h 3064187"/>
                  <a:gd name="connsiteX6" fmla="*/ 535050 w 3696262"/>
                  <a:gd name="connsiteY6" fmla="*/ 1888530 h 3064187"/>
                  <a:gd name="connsiteX7" fmla="*/ 504055 w 3696262"/>
                  <a:gd name="connsiteY7" fmla="*/ 1149829 h 3064187"/>
                  <a:gd name="connsiteX8" fmla="*/ 0 w 3696262"/>
                  <a:gd name="connsiteY8" fmla="*/ 789789 h 3064187"/>
                  <a:gd name="connsiteX9" fmla="*/ 216024 w 3696262"/>
                  <a:gd name="connsiteY9" fmla="*/ 357741 h 3064187"/>
                  <a:gd name="connsiteX10" fmla="*/ 717930 w 3696262"/>
                  <a:gd name="connsiteY10" fmla="*/ 294861 h 3064187"/>
                  <a:gd name="connsiteX11" fmla="*/ 1872207 w 3696262"/>
                  <a:gd name="connsiteY11" fmla="*/ 501757 h 3064187"/>
                  <a:gd name="connsiteX0" fmla="*/ 1872207 w 3835693"/>
                  <a:gd name="connsiteY0" fmla="*/ 501757 h 3064187"/>
                  <a:gd name="connsiteX1" fmla="*/ 3096343 w 3835693"/>
                  <a:gd name="connsiteY1" fmla="*/ 69709 h 3064187"/>
                  <a:gd name="connsiteX2" fmla="*/ 3696262 w 3835693"/>
                  <a:gd name="connsiteY2" fmla="*/ 1065570 h 3064187"/>
                  <a:gd name="connsiteX3" fmla="*/ 3672407 w 3835693"/>
                  <a:gd name="connsiteY3" fmla="*/ 2085934 h 3064187"/>
                  <a:gd name="connsiteX4" fmla="*/ 2716547 w 3835693"/>
                  <a:gd name="connsiteY4" fmla="*/ 3064187 h 3064187"/>
                  <a:gd name="connsiteX5" fmla="*/ 1440159 w 3835693"/>
                  <a:gd name="connsiteY5" fmla="*/ 2806013 h 3064187"/>
                  <a:gd name="connsiteX6" fmla="*/ 535050 w 3835693"/>
                  <a:gd name="connsiteY6" fmla="*/ 1888530 h 3064187"/>
                  <a:gd name="connsiteX7" fmla="*/ 504055 w 3835693"/>
                  <a:gd name="connsiteY7" fmla="*/ 1149829 h 3064187"/>
                  <a:gd name="connsiteX8" fmla="*/ 0 w 3835693"/>
                  <a:gd name="connsiteY8" fmla="*/ 789789 h 3064187"/>
                  <a:gd name="connsiteX9" fmla="*/ 216024 w 3835693"/>
                  <a:gd name="connsiteY9" fmla="*/ 357741 h 3064187"/>
                  <a:gd name="connsiteX10" fmla="*/ 717930 w 3835693"/>
                  <a:gd name="connsiteY10" fmla="*/ 294861 h 3064187"/>
                  <a:gd name="connsiteX11" fmla="*/ 1872207 w 3835693"/>
                  <a:gd name="connsiteY11" fmla="*/ 501757 h 3064187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872207 w 3835693"/>
                  <a:gd name="connsiteY0" fmla="*/ 501757 h 3184200"/>
                  <a:gd name="connsiteX1" fmla="*/ 3096343 w 3835693"/>
                  <a:gd name="connsiteY1" fmla="*/ 69709 h 3184200"/>
                  <a:gd name="connsiteX2" fmla="*/ 3696262 w 3835693"/>
                  <a:gd name="connsiteY2" fmla="*/ 1065570 h 3184200"/>
                  <a:gd name="connsiteX3" fmla="*/ 3672407 w 3835693"/>
                  <a:gd name="connsiteY3" fmla="*/ 2085934 h 3184200"/>
                  <a:gd name="connsiteX4" fmla="*/ 2716547 w 3835693"/>
                  <a:gd name="connsiteY4" fmla="*/ 3064187 h 3184200"/>
                  <a:gd name="connsiteX5" fmla="*/ 1440159 w 3835693"/>
                  <a:gd name="connsiteY5" fmla="*/ 2806013 h 3184200"/>
                  <a:gd name="connsiteX6" fmla="*/ 535050 w 3835693"/>
                  <a:gd name="connsiteY6" fmla="*/ 1888530 h 3184200"/>
                  <a:gd name="connsiteX7" fmla="*/ 504055 w 3835693"/>
                  <a:gd name="connsiteY7" fmla="*/ 1149829 h 3184200"/>
                  <a:gd name="connsiteX8" fmla="*/ 0 w 3835693"/>
                  <a:gd name="connsiteY8" fmla="*/ 789789 h 3184200"/>
                  <a:gd name="connsiteX9" fmla="*/ 216024 w 3835693"/>
                  <a:gd name="connsiteY9" fmla="*/ 357741 h 3184200"/>
                  <a:gd name="connsiteX10" fmla="*/ 717930 w 3835693"/>
                  <a:gd name="connsiteY10" fmla="*/ 294861 h 3184200"/>
                  <a:gd name="connsiteX11" fmla="*/ 1872207 w 3835693"/>
                  <a:gd name="connsiteY11" fmla="*/ 501757 h 3184200"/>
                  <a:gd name="connsiteX0" fmla="*/ 1920212 w 3883698"/>
                  <a:gd name="connsiteY0" fmla="*/ 501757 h 3184200"/>
                  <a:gd name="connsiteX1" fmla="*/ 3144348 w 3883698"/>
                  <a:gd name="connsiteY1" fmla="*/ 69709 h 3184200"/>
                  <a:gd name="connsiteX2" fmla="*/ 3744267 w 3883698"/>
                  <a:gd name="connsiteY2" fmla="*/ 1065570 h 3184200"/>
                  <a:gd name="connsiteX3" fmla="*/ 3720412 w 3883698"/>
                  <a:gd name="connsiteY3" fmla="*/ 2085934 h 3184200"/>
                  <a:gd name="connsiteX4" fmla="*/ 2764552 w 3883698"/>
                  <a:gd name="connsiteY4" fmla="*/ 3064187 h 3184200"/>
                  <a:gd name="connsiteX5" fmla="*/ 1488164 w 3883698"/>
                  <a:gd name="connsiteY5" fmla="*/ 2806013 h 3184200"/>
                  <a:gd name="connsiteX6" fmla="*/ 583055 w 3883698"/>
                  <a:gd name="connsiteY6" fmla="*/ 1888530 h 3184200"/>
                  <a:gd name="connsiteX7" fmla="*/ 552060 w 3883698"/>
                  <a:gd name="connsiteY7" fmla="*/ 1149829 h 3184200"/>
                  <a:gd name="connsiteX8" fmla="*/ 48005 w 3883698"/>
                  <a:gd name="connsiteY8" fmla="*/ 789789 h 3184200"/>
                  <a:gd name="connsiteX9" fmla="*/ 264029 w 3883698"/>
                  <a:gd name="connsiteY9" fmla="*/ 357741 h 3184200"/>
                  <a:gd name="connsiteX10" fmla="*/ 765935 w 3883698"/>
                  <a:gd name="connsiteY10" fmla="*/ 294861 h 3184200"/>
                  <a:gd name="connsiteX11" fmla="*/ 1920212 w 3883698"/>
                  <a:gd name="connsiteY11" fmla="*/ 501757 h 3184200"/>
                  <a:gd name="connsiteX0" fmla="*/ 1920212 w 3883698"/>
                  <a:gd name="connsiteY0" fmla="*/ 501757 h 3184200"/>
                  <a:gd name="connsiteX1" fmla="*/ 3144348 w 3883698"/>
                  <a:gd name="connsiteY1" fmla="*/ 69709 h 3184200"/>
                  <a:gd name="connsiteX2" fmla="*/ 3744267 w 3883698"/>
                  <a:gd name="connsiteY2" fmla="*/ 1065570 h 3184200"/>
                  <a:gd name="connsiteX3" fmla="*/ 3720412 w 3883698"/>
                  <a:gd name="connsiteY3" fmla="*/ 2085934 h 3184200"/>
                  <a:gd name="connsiteX4" fmla="*/ 2764552 w 3883698"/>
                  <a:gd name="connsiteY4" fmla="*/ 3064187 h 3184200"/>
                  <a:gd name="connsiteX5" fmla="*/ 1488164 w 3883698"/>
                  <a:gd name="connsiteY5" fmla="*/ 2806013 h 3184200"/>
                  <a:gd name="connsiteX6" fmla="*/ 583055 w 3883698"/>
                  <a:gd name="connsiteY6" fmla="*/ 1888530 h 3184200"/>
                  <a:gd name="connsiteX7" fmla="*/ 552060 w 3883698"/>
                  <a:gd name="connsiteY7" fmla="*/ 1149829 h 3184200"/>
                  <a:gd name="connsiteX8" fmla="*/ 48005 w 3883698"/>
                  <a:gd name="connsiteY8" fmla="*/ 789789 h 3184200"/>
                  <a:gd name="connsiteX9" fmla="*/ 264029 w 3883698"/>
                  <a:gd name="connsiteY9" fmla="*/ 357741 h 3184200"/>
                  <a:gd name="connsiteX10" fmla="*/ 765935 w 3883698"/>
                  <a:gd name="connsiteY10" fmla="*/ 294861 h 3184200"/>
                  <a:gd name="connsiteX11" fmla="*/ 1920212 w 3883698"/>
                  <a:gd name="connsiteY11" fmla="*/ 501757 h 3184200"/>
                  <a:gd name="connsiteX0" fmla="*/ 1845719 w 3883698"/>
                  <a:gd name="connsiteY0" fmla="*/ 364963 h 3271891"/>
                  <a:gd name="connsiteX1" fmla="*/ 3144348 w 3883698"/>
                  <a:gd name="connsiteY1" fmla="*/ 157400 h 3271891"/>
                  <a:gd name="connsiteX2" fmla="*/ 3744267 w 3883698"/>
                  <a:gd name="connsiteY2" fmla="*/ 1153261 h 3271891"/>
                  <a:gd name="connsiteX3" fmla="*/ 3720412 w 3883698"/>
                  <a:gd name="connsiteY3" fmla="*/ 2173625 h 3271891"/>
                  <a:gd name="connsiteX4" fmla="*/ 2764552 w 3883698"/>
                  <a:gd name="connsiteY4" fmla="*/ 3151878 h 3271891"/>
                  <a:gd name="connsiteX5" fmla="*/ 1488164 w 3883698"/>
                  <a:gd name="connsiteY5" fmla="*/ 2893704 h 3271891"/>
                  <a:gd name="connsiteX6" fmla="*/ 583055 w 3883698"/>
                  <a:gd name="connsiteY6" fmla="*/ 1976221 h 3271891"/>
                  <a:gd name="connsiteX7" fmla="*/ 552060 w 3883698"/>
                  <a:gd name="connsiteY7" fmla="*/ 1237520 h 3271891"/>
                  <a:gd name="connsiteX8" fmla="*/ 48005 w 3883698"/>
                  <a:gd name="connsiteY8" fmla="*/ 877480 h 3271891"/>
                  <a:gd name="connsiteX9" fmla="*/ 264029 w 3883698"/>
                  <a:gd name="connsiteY9" fmla="*/ 445432 h 3271891"/>
                  <a:gd name="connsiteX10" fmla="*/ 765935 w 3883698"/>
                  <a:gd name="connsiteY10" fmla="*/ 382552 h 3271891"/>
                  <a:gd name="connsiteX11" fmla="*/ 1845719 w 3883698"/>
                  <a:gd name="connsiteY11" fmla="*/ 364963 h 3271891"/>
                  <a:gd name="connsiteX0" fmla="*/ 1845719 w 3883698"/>
                  <a:gd name="connsiteY0" fmla="*/ 364961 h 3271889"/>
                  <a:gd name="connsiteX1" fmla="*/ 3144348 w 3883698"/>
                  <a:gd name="connsiteY1" fmla="*/ 157398 h 3271889"/>
                  <a:gd name="connsiteX2" fmla="*/ 3744267 w 3883698"/>
                  <a:gd name="connsiteY2" fmla="*/ 1153259 h 3271889"/>
                  <a:gd name="connsiteX3" fmla="*/ 3720412 w 3883698"/>
                  <a:gd name="connsiteY3" fmla="*/ 2173623 h 3271889"/>
                  <a:gd name="connsiteX4" fmla="*/ 2764552 w 3883698"/>
                  <a:gd name="connsiteY4" fmla="*/ 3151876 h 3271889"/>
                  <a:gd name="connsiteX5" fmla="*/ 1488164 w 3883698"/>
                  <a:gd name="connsiteY5" fmla="*/ 2893702 h 3271889"/>
                  <a:gd name="connsiteX6" fmla="*/ 583055 w 3883698"/>
                  <a:gd name="connsiteY6" fmla="*/ 1976219 h 3271889"/>
                  <a:gd name="connsiteX7" fmla="*/ 552060 w 3883698"/>
                  <a:gd name="connsiteY7" fmla="*/ 1237518 h 3271889"/>
                  <a:gd name="connsiteX8" fmla="*/ 48005 w 3883698"/>
                  <a:gd name="connsiteY8" fmla="*/ 877478 h 3271889"/>
                  <a:gd name="connsiteX9" fmla="*/ 264029 w 3883698"/>
                  <a:gd name="connsiteY9" fmla="*/ 445430 h 3271889"/>
                  <a:gd name="connsiteX10" fmla="*/ 765935 w 3883698"/>
                  <a:gd name="connsiteY10" fmla="*/ 382550 h 3271889"/>
                  <a:gd name="connsiteX11" fmla="*/ 1845719 w 3883698"/>
                  <a:gd name="connsiteY11" fmla="*/ 364961 h 3271889"/>
                  <a:gd name="connsiteX0" fmla="*/ 1830614 w 3868593"/>
                  <a:gd name="connsiteY0" fmla="*/ 364963 h 3271891"/>
                  <a:gd name="connsiteX1" fmla="*/ 3129243 w 3868593"/>
                  <a:gd name="connsiteY1" fmla="*/ 157400 h 3271891"/>
                  <a:gd name="connsiteX2" fmla="*/ 3729162 w 3868593"/>
                  <a:gd name="connsiteY2" fmla="*/ 1153261 h 3271891"/>
                  <a:gd name="connsiteX3" fmla="*/ 3705307 w 3868593"/>
                  <a:gd name="connsiteY3" fmla="*/ 2173625 h 3271891"/>
                  <a:gd name="connsiteX4" fmla="*/ 2749447 w 3868593"/>
                  <a:gd name="connsiteY4" fmla="*/ 3151878 h 3271891"/>
                  <a:gd name="connsiteX5" fmla="*/ 1473059 w 3868593"/>
                  <a:gd name="connsiteY5" fmla="*/ 2893704 h 3271891"/>
                  <a:gd name="connsiteX6" fmla="*/ 567950 w 3868593"/>
                  <a:gd name="connsiteY6" fmla="*/ 1976221 h 3271891"/>
                  <a:gd name="connsiteX7" fmla="*/ 446325 w 3868593"/>
                  <a:gd name="connsiteY7" fmla="*/ 1335414 h 3271891"/>
                  <a:gd name="connsiteX8" fmla="*/ 32900 w 3868593"/>
                  <a:gd name="connsiteY8" fmla="*/ 877480 h 3271891"/>
                  <a:gd name="connsiteX9" fmla="*/ 248924 w 3868593"/>
                  <a:gd name="connsiteY9" fmla="*/ 445432 h 3271891"/>
                  <a:gd name="connsiteX10" fmla="*/ 750830 w 3868593"/>
                  <a:gd name="connsiteY10" fmla="*/ 382552 h 3271891"/>
                  <a:gd name="connsiteX11" fmla="*/ 1830614 w 3868593"/>
                  <a:gd name="connsiteY11" fmla="*/ 364963 h 3271891"/>
                  <a:gd name="connsiteX0" fmla="*/ 1830614 w 3868593"/>
                  <a:gd name="connsiteY0" fmla="*/ 364962 h 3271890"/>
                  <a:gd name="connsiteX1" fmla="*/ 3129243 w 3868593"/>
                  <a:gd name="connsiteY1" fmla="*/ 157399 h 3271890"/>
                  <a:gd name="connsiteX2" fmla="*/ 3729162 w 3868593"/>
                  <a:gd name="connsiteY2" fmla="*/ 1153260 h 3271890"/>
                  <a:gd name="connsiteX3" fmla="*/ 3705307 w 3868593"/>
                  <a:gd name="connsiteY3" fmla="*/ 2173624 h 3271890"/>
                  <a:gd name="connsiteX4" fmla="*/ 2749447 w 3868593"/>
                  <a:gd name="connsiteY4" fmla="*/ 3151877 h 3271890"/>
                  <a:gd name="connsiteX5" fmla="*/ 1473059 w 3868593"/>
                  <a:gd name="connsiteY5" fmla="*/ 2893703 h 3271890"/>
                  <a:gd name="connsiteX6" fmla="*/ 567950 w 3868593"/>
                  <a:gd name="connsiteY6" fmla="*/ 1976220 h 3271890"/>
                  <a:gd name="connsiteX7" fmla="*/ 446325 w 3868593"/>
                  <a:gd name="connsiteY7" fmla="*/ 1335413 h 3271890"/>
                  <a:gd name="connsiteX8" fmla="*/ 32900 w 3868593"/>
                  <a:gd name="connsiteY8" fmla="*/ 877479 h 3271890"/>
                  <a:gd name="connsiteX9" fmla="*/ 248924 w 3868593"/>
                  <a:gd name="connsiteY9" fmla="*/ 445431 h 3271890"/>
                  <a:gd name="connsiteX10" fmla="*/ 750830 w 3868593"/>
                  <a:gd name="connsiteY10" fmla="*/ 382551 h 3271890"/>
                  <a:gd name="connsiteX11" fmla="*/ 1642336 w 3868593"/>
                  <a:gd name="connsiteY11" fmla="*/ 442659 h 3271890"/>
                  <a:gd name="connsiteX12" fmla="*/ 1830614 w 3868593"/>
                  <a:gd name="connsiteY12" fmla="*/ 364962 h 3271890"/>
                  <a:gd name="connsiteX0" fmla="*/ 1830614 w 3868593"/>
                  <a:gd name="connsiteY0" fmla="*/ 352193 h 3259121"/>
                  <a:gd name="connsiteX1" fmla="*/ 2001409 w 3868593"/>
                  <a:gd name="connsiteY1" fmla="*/ 272709 h 3259121"/>
                  <a:gd name="connsiteX2" fmla="*/ 3129243 w 3868593"/>
                  <a:gd name="connsiteY2" fmla="*/ 144630 h 3259121"/>
                  <a:gd name="connsiteX3" fmla="*/ 3729162 w 3868593"/>
                  <a:gd name="connsiteY3" fmla="*/ 1140491 h 3259121"/>
                  <a:gd name="connsiteX4" fmla="*/ 3705307 w 3868593"/>
                  <a:gd name="connsiteY4" fmla="*/ 2160855 h 3259121"/>
                  <a:gd name="connsiteX5" fmla="*/ 2749447 w 3868593"/>
                  <a:gd name="connsiteY5" fmla="*/ 3139108 h 3259121"/>
                  <a:gd name="connsiteX6" fmla="*/ 1473059 w 3868593"/>
                  <a:gd name="connsiteY6" fmla="*/ 2880934 h 3259121"/>
                  <a:gd name="connsiteX7" fmla="*/ 567950 w 3868593"/>
                  <a:gd name="connsiteY7" fmla="*/ 1963451 h 3259121"/>
                  <a:gd name="connsiteX8" fmla="*/ 446325 w 3868593"/>
                  <a:gd name="connsiteY8" fmla="*/ 1322644 h 3259121"/>
                  <a:gd name="connsiteX9" fmla="*/ 32900 w 3868593"/>
                  <a:gd name="connsiteY9" fmla="*/ 864710 h 3259121"/>
                  <a:gd name="connsiteX10" fmla="*/ 248924 w 3868593"/>
                  <a:gd name="connsiteY10" fmla="*/ 432662 h 3259121"/>
                  <a:gd name="connsiteX11" fmla="*/ 750830 w 3868593"/>
                  <a:gd name="connsiteY11" fmla="*/ 369782 h 3259121"/>
                  <a:gd name="connsiteX12" fmla="*/ 1642336 w 3868593"/>
                  <a:gd name="connsiteY12" fmla="*/ 429890 h 3259121"/>
                  <a:gd name="connsiteX13" fmla="*/ 1830614 w 3868593"/>
                  <a:gd name="connsiteY13" fmla="*/ 352193 h 3259121"/>
                  <a:gd name="connsiteX0" fmla="*/ 1830614 w 3868593"/>
                  <a:gd name="connsiteY0" fmla="*/ 352193 h 3315996"/>
                  <a:gd name="connsiteX1" fmla="*/ 2001409 w 3868593"/>
                  <a:gd name="connsiteY1" fmla="*/ 272709 h 3315996"/>
                  <a:gd name="connsiteX2" fmla="*/ 3129243 w 3868593"/>
                  <a:gd name="connsiteY2" fmla="*/ 144630 h 3315996"/>
                  <a:gd name="connsiteX3" fmla="*/ 3729162 w 3868593"/>
                  <a:gd name="connsiteY3" fmla="*/ 1140491 h 3315996"/>
                  <a:gd name="connsiteX4" fmla="*/ 3705307 w 3868593"/>
                  <a:gd name="connsiteY4" fmla="*/ 2160855 h 3315996"/>
                  <a:gd name="connsiteX5" fmla="*/ 2749447 w 3868593"/>
                  <a:gd name="connsiteY5" fmla="*/ 3139108 h 3315996"/>
                  <a:gd name="connsiteX6" fmla="*/ 2513516 w 3868593"/>
                  <a:gd name="connsiteY6" fmla="*/ 3222181 h 3315996"/>
                  <a:gd name="connsiteX7" fmla="*/ 1473059 w 3868593"/>
                  <a:gd name="connsiteY7" fmla="*/ 2880934 h 3315996"/>
                  <a:gd name="connsiteX8" fmla="*/ 567950 w 3868593"/>
                  <a:gd name="connsiteY8" fmla="*/ 1963451 h 3315996"/>
                  <a:gd name="connsiteX9" fmla="*/ 446325 w 3868593"/>
                  <a:gd name="connsiteY9" fmla="*/ 1322644 h 3315996"/>
                  <a:gd name="connsiteX10" fmla="*/ 32900 w 3868593"/>
                  <a:gd name="connsiteY10" fmla="*/ 864710 h 3315996"/>
                  <a:gd name="connsiteX11" fmla="*/ 248924 w 3868593"/>
                  <a:gd name="connsiteY11" fmla="*/ 432662 h 3315996"/>
                  <a:gd name="connsiteX12" fmla="*/ 750830 w 3868593"/>
                  <a:gd name="connsiteY12" fmla="*/ 369782 h 3315996"/>
                  <a:gd name="connsiteX13" fmla="*/ 1642336 w 3868593"/>
                  <a:gd name="connsiteY13" fmla="*/ 429890 h 3315996"/>
                  <a:gd name="connsiteX14" fmla="*/ 1830614 w 3868593"/>
                  <a:gd name="connsiteY14" fmla="*/ 352193 h 3315996"/>
                  <a:gd name="connsiteX0" fmla="*/ 1830614 w 3868593"/>
                  <a:gd name="connsiteY0" fmla="*/ 352193 h 3265210"/>
                  <a:gd name="connsiteX1" fmla="*/ 2001409 w 3868593"/>
                  <a:gd name="connsiteY1" fmla="*/ 272709 h 3265210"/>
                  <a:gd name="connsiteX2" fmla="*/ 3129243 w 3868593"/>
                  <a:gd name="connsiteY2" fmla="*/ 144630 h 3265210"/>
                  <a:gd name="connsiteX3" fmla="*/ 3729162 w 3868593"/>
                  <a:gd name="connsiteY3" fmla="*/ 1140491 h 3265210"/>
                  <a:gd name="connsiteX4" fmla="*/ 3705307 w 3868593"/>
                  <a:gd name="connsiteY4" fmla="*/ 2160855 h 3265210"/>
                  <a:gd name="connsiteX5" fmla="*/ 3016220 w 3868593"/>
                  <a:gd name="connsiteY5" fmla="*/ 2986412 h 3265210"/>
                  <a:gd name="connsiteX6" fmla="*/ 2749447 w 3868593"/>
                  <a:gd name="connsiteY6" fmla="*/ 3139108 h 3265210"/>
                  <a:gd name="connsiteX7" fmla="*/ 2513516 w 3868593"/>
                  <a:gd name="connsiteY7" fmla="*/ 3222181 h 3265210"/>
                  <a:gd name="connsiteX8" fmla="*/ 1473059 w 3868593"/>
                  <a:gd name="connsiteY8" fmla="*/ 2880934 h 3265210"/>
                  <a:gd name="connsiteX9" fmla="*/ 567950 w 3868593"/>
                  <a:gd name="connsiteY9" fmla="*/ 1963451 h 3265210"/>
                  <a:gd name="connsiteX10" fmla="*/ 446325 w 3868593"/>
                  <a:gd name="connsiteY10" fmla="*/ 1322644 h 3265210"/>
                  <a:gd name="connsiteX11" fmla="*/ 32900 w 3868593"/>
                  <a:gd name="connsiteY11" fmla="*/ 864710 h 3265210"/>
                  <a:gd name="connsiteX12" fmla="*/ 248924 w 3868593"/>
                  <a:gd name="connsiteY12" fmla="*/ 432662 h 3265210"/>
                  <a:gd name="connsiteX13" fmla="*/ 750830 w 3868593"/>
                  <a:gd name="connsiteY13" fmla="*/ 369782 h 3265210"/>
                  <a:gd name="connsiteX14" fmla="*/ 1642336 w 3868593"/>
                  <a:gd name="connsiteY14" fmla="*/ 429890 h 3265210"/>
                  <a:gd name="connsiteX15" fmla="*/ 1830614 w 3868593"/>
                  <a:gd name="connsiteY15" fmla="*/ 352193 h 3265210"/>
                  <a:gd name="connsiteX0" fmla="*/ 1830614 w 3868593"/>
                  <a:gd name="connsiteY0" fmla="*/ 352193 h 3279056"/>
                  <a:gd name="connsiteX1" fmla="*/ 2001409 w 3868593"/>
                  <a:gd name="connsiteY1" fmla="*/ 272709 h 3279056"/>
                  <a:gd name="connsiteX2" fmla="*/ 3129243 w 3868593"/>
                  <a:gd name="connsiteY2" fmla="*/ 144630 h 3279056"/>
                  <a:gd name="connsiteX3" fmla="*/ 3729162 w 3868593"/>
                  <a:gd name="connsiteY3" fmla="*/ 1140491 h 3279056"/>
                  <a:gd name="connsiteX4" fmla="*/ 3705307 w 3868593"/>
                  <a:gd name="connsiteY4" fmla="*/ 2160855 h 3279056"/>
                  <a:gd name="connsiteX5" fmla="*/ 3016220 w 3868593"/>
                  <a:gd name="connsiteY5" fmla="*/ 2986412 h 3279056"/>
                  <a:gd name="connsiteX6" fmla="*/ 2800775 w 3868593"/>
                  <a:gd name="connsiteY6" fmla="*/ 3222183 h 3279056"/>
                  <a:gd name="connsiteX7" fmla="*/ 2513516 w 3868593"/>
                  <a:gd name="connsiteY7" fmla="*/ 3222181 h 3279056"/>
                  <a:gd name="connsiteX8" fmla="*/ 1473059 w 3868593"/>
                  <a:gd name="connsiteY8" fmla="*/ 2880934 h 3279056"/>
                  <a:gd name="connsiteX9" fmla="*/ 567950 w 3868593"/>
                  <a:gd name="connsiteY9" fmla="*/ 1963451 h 3279056"/>
                  <a:gd name="connsiteX10" fmla="*/ 446325 w 3868593"/>
                  <a:gd name="connsiteY10" fmla="*/ 1322644 h 3279056"/>
                  <a:gd name="connsiteX11" fmla="*/ 32900 w 3868593"/>
                  <a:gd name="connsiteY11" fmla="*/ 864710 h 3279056"/>
                  <a:gd name="connsiteX12" fmla="*/ 248924 w 3868593"/>
                  <a:gd name="connsiteY12" fmla="*/ 432662 h 3279056"/>
                  <a:gd name="connsiteX13" fmla="*/ 750830 w 3868593"/>
                  <a:gd name="connsiteY13" fmla="*/ 369782 h 3279056"/>
                  <a:gd name="connsiteX14" fmla="*/ 1642336 w 3868593"/>
                  <a:gd name="connsiteY14" fmla="*/ 429890 h 3279056"/>
                  <a:gd name="connsiteX15" fmla="*/ 1830614 w 3868593"/>
                  <a:gd name="connsiteY15" fmla="*/ 352193 h 3279056"/>
                  <a:gd name="connsiteX0" fmla="*/ 1830614 w 3868593"/>
                  <a:gd name="connsiteY0" fmla="*/ 352193 h 3265957"/>
                  <a:gd name="connsiteX1" fmla="*/ 2001409 w 3868593"/>
                  <a:gd name="connsiteY1" fmla="*/ 272709 h 3265957"/>
                  <a:gd name="connsiteX2" fmla="*/ 3129243 w 3868593"/>
                  <a:gd name="connsiteY2" fmla="*/ 144630 h 3265957"/>
                  <a:gd name="connsiteX3" fmla="*/ 3729162 w 3868593"/>
                  <a:gd name="connsiteY3" fmla="*/ 1140491 h 3265957"/>
                  <a:gd name="connsiteX4" fmla="*/ 3705307 w 3868593"/>
                  <a:gd name="connsiteY4" fmla="*/ 2160855 h 3265957"/>
                  <a:gd name="connsiteX5" fmla="*/ 3016220 w 3868593"/>
                  <a:gd name="connsiteY5" fmla="*/ 2986412 h 3265957"/>
                  <a:gd name="connsiteX6" fmla="*/ 2728961 w 3868593"/>
                  <a:gd name="connsiteY6" fmla="*/ 3143593 h 3265957"/>
                  <a:gd name="connsiteX7" fmla="*/ 2513516 w 3868593"/>
                  <a:gd name="connsiteY7" fmla="*/ 3222181 h 3265957"/>
                  <a:gd name="connsiteX8" fmla="*/ 1473059 w 3868593"/>
                  <a:gd name="connsiteY8" fmla="*/ 2880934 h 3265957"/>
                  <a:gd name="connsiteX9" fmla="*/ 567950 w 3868593"/>
                  <a:gd name="connsiteY9" fmla="*/ 1963451 h 3265957"/>
                  <a:gd name="connsiteX10" fmla="*/ 446325 w 3868593"/>
                  <a:gd name="connsiteY10" fmla="*/ 1322644 h 3265957"/>
                  <a:gd name="connsiteX11" fmla="*/ 32900 w 3868593"/>
                  <a:gd name="connsiteY11" fmla="*/ 864710 h 3265957"/>
                  <a:gd name="connsiteX12" fmla="*/ 248924 w 3868593"/>
                  <a:gd name="connsiteY12" fmla="*/ 432662 h 3265957"/>
                  <a:gd name="connsiteX13" fmla="*/ 750830 w 3868593"/>
                  <a:gd name="connsiteY13" fmla="*/ 369782 h 3265957"/>
                  <a:gd name="connsiteX14" fmla="*/ 1642336 w 3868593"/>
                  <a:gd name="connsiteY14" fmla="*/ 429890 h 3265957"/>
                  <a:gd name="connsiteX15" fmla="*/ 1830614 w 3868593"/>
                  <a:gd name="connsiteY15" fmla="*/ 352193 h 3265957"/>
                  <a:gd name="connsiteX0" fmla="*/ 1830614 w 3868593"/>
                  <a:gd name="connsiteY0" fmla="*/ 352193 h 3265958"/>
                  <a:gd name="connsiteX1" fmla="*/ 2001409 w 3868593"/>
                  <a:gd name="connsiteY1" fmla="*/ 272709 h 3265958"/>
                  <a:gd name="connsiteX2" fmla="*/ 3129243 w 3868593"/>
                  <a:gd name="connsiteY2" fmla="*/ 144630 h 3265958"/>
                  <a:gd name="connsiteX3" fmla="*/ 3729162 w 3868593"/>
                  <a:gd name="connsiteY3" fmla="*/ 1140491 h 3265958"/>
                  <a:gd name="connsiteX4" fmla="*/ 3705307 w 3868593"/>
                  <a:gd name="connsiteY4" fmla="*/ 2160855 h 3265958"/>
                  <a:gd name="connsiteX5" fmla="*/ 3016220 w 3868593"/>
                  <a:gd name="connsiteY5" fmla="*/ 2986412 h 3265958"/>
                  <a:gd name="connsiteX6" fmla="*/ 2800775 w 3868593"/>
                  <a:gd name="connsiteY6" fmla="*/ 3143593 h 3265958"/>
                  <a:gd name="connsiteX7" fmla="*/ 2513516 w 3868593"/>
                  <a:gd name="connsiteY7" fmla="*/ 3222181 h 3265958"/>
                  <a:gd name="connsiteX8" fmla="*/ 1473059 w 3868593"/>
                  <a:gd name="connsiteY8" fmla="*/ 2880934 h 3265958"/>
                  <a:gd name="connsiteX9" fmla="*/ 567950 w 3868593"/>
                  <a:gd name="connsiteY9" fmla="*/ 1963451 h 3265958"/>
                  <a:gd name="connsiteX10" fmla="*/ 446325 w 3868593"/>
                  <a:gd name="connsiteY10" fmla="*/ 1322644 h 3265958"/>
                  <a:gd name="connsiteX11" fmla="*/ 32900 w 3868593"/>
                  <a:gd name="connsiteY11" fmla="*/ 864710 h 3265958"/>
                  <a:gd name="connsiteX12" fmla="*/ 248924 w 3868593"/>
                  <a:gd name="connsiteY12" fmla="*/ 432662 h 3265958"/>
                  <a:gd name="connsiteX13" fmla="*/ 750830 w 3868593"/>
                  <a:gd name="connsiteY13" fmla="*/ 369782 h 3265958"/>
                  <a:gd name="connsiteX14" fmla="*/ 1642336 w 3868593"/>
                  <a:gd name="connsiteY14" fmla="*/ 429890 h 3265958"/>
                  <a:gd name="connsiteX15" fmla="*/ 1830614 w 3868593"/>
                  <a:gd name="connsiteY15" fmla="*/ 352193 h 3265958"/>
                  <a:gd name="connsiteX0" fmla="*/ 1830614 w 3868593"/>
                  <a:gd name="connsiteY0" fmla="*/ 352193 h 3265959"/>
                  <a:gd name="connsiteX1" fmla="*/ 2001409 w 3868593"/>
                  <a:gd name="connsiteY1" fmla="*/ 272709 h 3265959"/>
                  <a:gd name="connsiteX2" fmla="*/ 3129243 w 3868593"/>
                  <a:gd name="connsiteY2" fmla="*/ 144630 h 3265959"/>
                  <a:gd name="connsiteX3" fmla="*/ 3729162 w 3868593"/>
                  <a:gd name="connsiteY3" fmla="*/ 1140491 h 3265959"/>
                  <a:gd name="connsiteX4" fmla="*/ 3705307 w 3868593"/>
                  <a:gd name="connsiteY4" fmla="*/ 2160855 h 3265959"/>
                  <a:gd name="connsiteX5" fmla="*/ 3016220 w 3868593"/>
                  <a:gd name="connsiteY5" fmla="*/ 2986412 h 3265959"/>
                  <a:gd name="connsiteX6" fmla="*/ 2800775 w 3868593"/>
                  <a:gd name="connsiteY6" fmla="*/ 3143593 h 3265959"/>
                  <a:gd name="connsiteX7" fmla="*/ 2728961 w 3868593"/>
                  <a:gd name="connsiteY7" fmla="*/ 3222182 h 3265959"/>
                  <a:gd name="connsiteX8" fmla="*/ 1473059 w 3868593"/>
                  <a:gd name="connsiteY8" fmla="*/ 2880934 h 3265959"/>
                  <a:gd name="connsiteX9" fmla="*/ 567950 w 3868593"/>
                  <a:gd name="connsiteY9" fmla="*/ 1963451 h 3265959"/>
                  <a:gd name="connsiteX10" fmla="*/ 446325 w 3868593"/>
                  <a:gd name="connsiteY10" fmla="*/ 1322644 h 3265959"/>
                  <a:gd name="connsiteX11" fmla="*/ 32900 w 3868593"/>
                  <a:gd name="connsiteY11" fmla="*/ 864710 h 3265959"/>
                  <a:gd name="connsiteX12" fmla="*/ 248924 w 3868593"/>
                  <a:gd name="connsiteY12" fmla="*/ 432662 h 3265959"/>
                  <a:gd name="connsiteX13" fmla="*/ 750830 w 3868593"/>
                  <a:gd name="connsiteY13" fmla="*/ 369782 h 3265959"/>
                  <a:gd name="connsiteX14" fmla="*/ 1642336 w 3868593"/>
                  <a:gd name="connsiteY14" fmla="*/ 429890 h 3265959"/>
                  <a:gd name="connsiteX15" fmla="*/ 1830614 w 3868593"/>
                  <a:gd name="connsiteY15" fmla="*/ 352193 h 3265959"/>
                  <a:gd name="connsiteX0" fmla="*/ 1830614 w 3868593"/>
                  <a:gd name="connsiteY0" fmla="*/ 352193 h 3265959"/>
                  <a:gd name="connsiteX1" fmla="*/ 2001409 w 3868593"/>
                  <a:gd name="connsiteY1" fmla="*/ 272709 h 3265959"/>
                  <a:gd name="connsiteX2" fmla="*/ 3129243 w 3868593"/>
                  <a:gd name="connsiteY2" fmla="*/ 144630 h 3265959"/>
                  <a:gd name="connsiteX3" fmla="*/ 3729162 w 3868593"/>
                  <a:gd name="connsiteY3" fmla="*/ 1140491 h 3265959"/>
                  <a:gd name="connsiteX4" fmla="*/ 3705307 w 3868593"/>
                  <a:gd name="connsiteY4" fmla="*/ 2160855 h 3265959"/>
                  <a:gd name="connsiteX5" fmla="*/ 2944405 w 3868593"/>
                  <a:gd name="connsiteY5" fmla="*/ 3065002 h 3265959"/>
                  <a:gd name="connsiteX6" fmla="*/ 2800775 w 3868593"/>
                  <a:gd name="connsiteY6" fmla="*/ 3143593 h 3265959"/>
                  <a:gd name="connsiteX7" fmla="*/ 2728961 w 3868593"/>
                  <a:gd name="connsiteY7" fmla="*/ 3222182 h 3265959"/>
                  <a:gd name="connsiteX8" fmla="*/ 1473059 w 3868593"/>
                  <a:gd name="connsiteY8" fmla="*/ 2880934 h 3265959"/>
                  <a:gd name="connsiteX9" fmla="*/ 567950 w 3868593"/>
                  <a:gd name="connsiteY9" fmla="*/ 1963451 h 3265959"/>
                  <a:gd name="connsiteX10" fmla="*/ 446325 w 3868593"/>
                  <a:gd name="connsiteY10" fmla="*/ 1322644 h 3265959"/>
                  <a:gd name="connsiteX11" fmla="*/ 32900 w 3868593"/>
                  <a:gd name="connsiteY11" fmla="*/ 864710 h 3265959"/>
                  <a:gd name="connsiteX12" fmla="*/ 248924 w 3868593"/>
                  <a:gd name="connsiteY12" fmla="*/ 432662 h 3265959"/>
                  <a:gd name="connsiteX13" fmla="*/ 750830 w 3868593"/>
                  <a:gd name="connsiteY13" fmla="*/ 369782 h 3265959"/>
                  <a:gd name="connsiteX14" fmla="*/ 1642336 w 3868593"/>
                  <a:gd name="connsiteY14" fmla="*/ 429890 h 3265959"/>
                  <a:gd name="connsiteX15" fmla="*/ 1830614 w 3868593"/>
                  <a:gd name="connsiteY15" fmla="*/ 352193 h 3265959"/>
                  <a:gd name="connsiteX0" fmla="*/ 1830614 w 3868593"/>
                  <a:gd name="connsiteY0" fmla="*/ 352193 h 3265959"/>
                  <a:gd name="connsiteX1" fmla="*/ 2001409 w 3868593"/>
                  <a:gd name="connsiteY1" fmla="*/ 272709 h 3265959"/>
                  <a:gd name="connsiteX2" fmla="*/ 3129243 w 3868593"/>
                  <a:gd name="connsiteY2" fmla="*/ 144630 h 3265959"/>
                  <a:gd name="connsiteX3" fmla="*/ 3729162 w 3868593"/>
                  <a:gd name="connsiteY3" fmla="*/ 1140491 h 3265959"/>
                  <a:gd name="connsiteX4" fmla="*/ 3705307 w 3868593"/>
                  <a:gd name="connsiteY4" fmla="*/ 2160855 h 3265959"/>
                  <a:gd name="connsiteX5" fmla="*/ 2944405 w 3868593"/>
                  <a:gd name="connsiteY5" fmla="*/ 3065002 h 3265959"/>
                  <a:gd name="connsiteX6" fmla="*/ 2800775 w 3868593"/>
                  <a:gd name="connsiteY6" fmla="*/ 3143593 h 3265959"/>
                  <a:gd name="connsiteX7" fmla="*/ 2657146 w 3868593"/>
                  <a:gd name="connsiteY7" fmla="*/ 3222182 h 3265959"/>
                  <a:gd name="connsiteX8" fmla="*/ 1473059 w 3868593"/>
                  <a:gd name="connsiteY8" fmla="*/ 2880934 h 3265959"/>
                  <a:gd name="connsiteX9" fmla="*/ 567950 w 3868593"/>
                  <a:gd name="connsiteY9" fmla="*/ 1963451 h 3265959"/>
                  <a:gd name="connsiteX10" fmla="*/ 446325 w 3868593"/>
                  <a:gd name="connsiteY10" fmla="*/ 1322644 h 3265959"/>
                  <a:gd name="connsiteX11" fmla="*/ 32900 w 3868593"/>
                  <a:gd name="connsiteY11" fmla="*/ 864710 h 3265959"/>
                  <a:gd name="connsiteX12" fmla="*/ 248924 w 3868593"/>
                  <a:gd name="connsiteY12" fmla="*/ 432662 h 3265959"/>
                  <a:gd name="connsiteX13" fmla="*/ 750830 w 3868593"/>
                  <a:gd name="connsiteY13" fmla="*/ 369782 h 3265959"/>
                  <a:gd name="connsiteX14" fmla="*/ 1642336 w 3868593"/>
                  <a:gd name="connsiteY14" fmla="*/ 429890 h 3265959"/>
                  <a:gd name="connsiteX15" fmla="*/ 1830614 w 3868593"/>
                  <a:gd name="connsiteY15" fmla="*/ 352193 h 3265959"/>
                  <a:gd name="connsiteX0" fmla="*/ 1830614 w 3868593"/>
                  <a:gd name="connsiteY0" fmla="*/ 352193 h 3228792"/>
                  <a:gd name="connsiteX1" fmla="*/ 2001409 w 3868593"/>
                  <a:gd name="connsiteY1" fmla="*/ 272709 h 3228792"/>
                  <a:gd name="connsiteX2" fmla="*/ 3129243 w 3868593"/>
                  <a:gd name="connsiteY2" fmla="*/ 144630 h 3228792"/>
                  <a:gd name="connsiteX3" fmla="*/ 3729162 w 3868593"/>
                  <a:gd name="connsiteY3" fmla="*/ 1140491 h 3228792"/>
                  <a:gd name="connsiteX4" fmla="*/ 3705307 w 3868593"/>
                  <a:gd name="connsiteY4" fmla="*/ 2160855 h 3228792"/>
                  <a:gd name="connsiteX5" fmla="*/ 2944405 w 3868593"/>
                  <a:gd name="connsiteY5" fmla="*/ 3065002 h 3228792"/>
                  <a:gd name="connsiteX6" fmla="*/ 2800775 w 3868593"/>
                  <a:gd name="connsiteY6" fmla="*/ 3143593 h 3228792"/>
                  <a:gd name="connsiteX7" fmla="*/ 2657146 w 3868593"/>
                  <a:gd name="connsiteY7" fmla="*/ 3222182 h 3228792"/>
                  <a:gd name="connsiteX8" fmla="*/ 1473059 w 3868593"/>
                  <a:gd name="connsiteY8" fmla="*/ 2880934 h 3228792"/>
                  <a:gd name="connsiteX9" fmla="*/ 567950 w 3868593"/>
                  <a:gd name="connsiteY9" fmla="*/ 1963451 h 3228792"/>
                  <a:gd name="connsiteX10" fmla="*/ 446325 w 3868593"/>
                  <a:gd name="connsiteY10" fmla="*/ 1322644 h 3228792"/>
                  <a:gd name="connsiteX11" fmla="*/ 32900 w 3868593"/>
                  <a:gd name="connsiteY11" fmla="*/ 864710 h 3228792"/>
                  <a:gd name="connsiteX12" fmla="*/ 248924 w 3868593"/>
                  <a:gd name="connsiteY12" fmla="*/ 432662 h 3228792"/>
                  <a:gd name="connsiteX13" fmla="*/ 750830 w 3868593"/>
                  <a:gd name="connsiteY13" fmla="*/ 369782 h 3228792"/>
                  <a:gd name="connsiteX14" fmla="*/ 1642336 w 3868593"/>
                  <a:gd name="connsiteY14" fmla="*/ 429890 h 3228792"/>
                  <a:gd name="connsiteX15" fmla="*/ 1830614 w 3868593"/>
                  <a:gd name="connsiteY15" fmla="*/ 352193 h 3228792"/>
                  <a:gd name="connsiteX0" fmla="*/ 1830614 w 3868593"/>
                  <a:gd name="connsiteY0" fmla="*/ 352193 h 3222182"/>
                  <a:gd name="connsiteX1" fmla="*/ 2001409 w 3868593"/>
                  <a:gd name="connsiteY1" fmla="*/ 272709 h 3222182"/>
                  <a:gd name="connsiteX2" fmla="*/ 3129243 w 3868593"/>
                  <a:gd name="connsiteY2" fmla="*/ 144630 h 3222182"/>
                  <a:gd name="connsiteX3" fmla="*/ 3729162 w 3868593"/>
                  <a:gd name="connsiteY3" fmla="*/ 1140491 h 3222182"/>
                  <a:gd name="connsiteX4" fmla="*/ 3705307 w 3868593"/>
                  <a:gd name="connsiteY4" fmla="*/ 2160855 h 3222182"/>
                  <a:gd name="connsiteX5" fmla="*/ 2944405 w 3868593"/>
                  <a:gd name="connsiteY5" fmla="*/ 3065002 h 3222182"/>
                  <a:gd name="connsiteX6" fmla="*/ 2800775 w 3868593"/>
                  <a:gd name="connsiteY6" fmla="*/ 3143593 h 3222182"/>
                  <a:gd name="connsiteX7" fmla="*/ 2657146 w 3868593"/>
                  <a:gd name="connsiteY7" fmla="*/ 3222182 h 3222182"/>
                  <a:gd name="connsiteX8" fmla="*/ 1473059 w 3868593"/>
                  <a:gd name="connsiteY8" fmla="*/ 2880934 h 3222182"/>
                  <a:gd name="connsiteX9" fmla="*/ 567950 w 3868593"/>
                  <a:gd name="connsiteY9" fmla="*/ 1963451 h 3222182"/>
                  <a:gd name="connsiteX10" fmla="*/ 446325 w 3868593"/>
                  <a:gd name="connsiteY10" fmla="*/ 1322644 h 3222182"/>
                  <a:gd name="connsiteX11" fmla="*/ 32900 w 3868593"/>
                  <a:gd name="connsiteY11" fmla="*/ 864710 h 3222182"/>
                  <a:gd name="connsiteX12" fmla="*/ 248924 w 3868593"/>
                  <a:gd name="connsiteY12" fmla="*/ 432662 h 3222182"/>
                  <a:gd name="connsiteX13" fmla="*/ 750830 w 3868593"/>
                  <a:gd name="connsiteY13" fmla="*/ 369782 h 3222182"/>
                  <a:gd name="connsiteX14" fmla="*/ 1642336 w 3868593"/>
                  <a:gd name="connsiteY14" fmla="*/ 429890 h 3222182"/>
                  <a:gd name="connsiteX15" fmla="*/ 1830614 w 3868593"/>
                  <a:gd name="connsiteY15" fmla="*/ 352193 h 3222182"/>
                  <a:gd name="connsiteX0" fmla="*/ 1830614 w 3868593"/>
                  <a:gd name="connsiteY0" fmla="*/ 352193 h 3222182"/>
                  <a:gd name="connsiteX1" fmla="*/ 2001409 w 3868593"/>
                  <a:gd name="connsiteY1" fmla="*/ 272709 h 3222182"/>
                  <a:gd name="connsiteX2" fmla="*/ 3129243 w 3868593"/>
                  <a:gd name="connsiteY2" fmla="*/ 144630 h 3222182"/>
                  <a:gd name="connsiteX3" fmla="*/ 3729162 w 3868593"/>
                  <a:gd name="connsiteY3" fmla="*/ 1140491 h 3222182"/>
                  <a:gd name="connsiteX4" fmla="*/ 3705307 w 3868593"/>
                  <a:gd name="connsiteY4" fmla="*/ 2160855 h 3222182"/>
                  <a:gd name="connsiteX5" fmla="*/ 2944405 w 3868593"/>
                  <a:gd name="connsiteY5" fmla="*/ 3065002 h 3222182"/>
                  <a:gd name="connsiteX6" fmla="*/ 2800775 w 3868593"/>
                  <a:gd name="connsiteY6" fmla="*/ 3143593 h 3222182"/>
                  <a:gd name="connsiteX7" fmla="*/ 2657146 w 3868593"/>
                  <a:gd name="connsiteY7" fmla="*/ 3222182 h 3222182"/>
                  <a:gd name="connsiteX8" fmla="*/ 1473059 w 3868593"/>
                  <a:gd name="connsiteY8" fmla="*/ 2880934 h 3222182"/>
                  <a:gd name="connsiteX9" fmla="*/ 567950 w 3868593"/>
                  <a:gd name="connsiteY9" fmla="*/ 1963451 h 3222182"/>
                  <a:gd name="connsiteX10" fmla="*/ 446325 w 3868593"/>
                  <a:gd name="connsiteY10" fmla="*/ 1322644 h 3222182"/>
                  <a:gd name="connsiteX11" fmla="*/ 32900 w 3868593"/>
                  <a:gd name="connsiteY11" fmla="*/ 864710 h 3222182"/>
                  <a:gd name="connsiteX12" fmla="*/ 248924 w 3868593"/>
                  <a:gd name="connsiteY12" fmla="*/ 432662 h 3222182"/>
                  <a:gd name="connsiteX13" fmla="*/ 750830 w 3868593"/>
                  <a:gd name="connsiteY13" fmla="*/ 369782 h 3222182"/>
                  <a:gd name="connsiteX14" fmla="*/ 1642336 w 3868593"/>
                  <a:gd name="connsiteY14" fmla="*/ 429890 h 3222182"/>
                  <a:gd name="connsiteX15" fmla="*/ 1830614 w 3868593"/>
                  <a:gd name="connsiteY15" fmla="*/ 352193 h 3222182"/>
                  <a:gd name="connsiteX0" fmla="*/ 1830614 w 3868593"/>
                  <a:gd name="connsiteY0" fmla="*/ 352193 h 3222182"/>
                  <a:gd name="connsiteX1" fmla="*/ 2001409 w 3868593"/>
                  <a:gd name="connsiteY1" fmla="*/ 272709 h 3222182"/>
                  <a:gd name="connsiteX2" fmla="*/ 3129243 w 3868593"/>
                  <a:gd name="connsiteY2" fmla="*/ 144630 h 3222182"/>
                  <a:gd name="connsiteX3" fmla="*/ 3729162 w 3868593"/>
                  <a:gd name="connsiteY3" fmla="*/ 1140491 h 3222182"/>
                  <a:gd name="connsiteX4" fmla="*/ 3705307 w 3868593"/>
                  <a:gd name="connsiteY4" fmla="*/ 2160855 h 3222182"/>
                  <a:gd name="connsiteX5" fmla="*/ 2944405 w 3868593"/>
                  <a:gd name="connsiteY5" fmla="*/ 3065002 h 3222182"/>
                  <a:gd name="connsiteX6" fmla="*/ 2800775 w 3868593"/>
                  <a:gd name="connsiteY6" fmla="*/ 3143593 h 3222182"/>
                  <a:gd name="connsiteX7" fmla="*/ 2657146 w 3868593"/>
                  <a:gd name="connsiteY7" fmla="*/ 3222182 h 3222182"/>
                  <a:gd name="connsiteX8" fmla="*/ 1473059 w 3868593"/>
                  <a:gd name="connsiteY8" fmla="*/ 2880934 h 3222182"/>
                  <a:gd name="connsiteX9" fmla="*/ 567950 w 3868593"/>
                  <a:gd name="connsiteY9" fmla="*/ 1963451 h 3222182"/>
                  <a:gd name="connsiteX10" fmla="*/ 446325 w 3868593"/>
                  <a:gd name="connsiteY10" fmla="*/ 1322644 h 3222182"/>
                  <a:gd name="connsiteX11" fmla="*/ 32900 w 3868593"/>
                  <a:gd name="connsiteY11" fmla="*/ 864710 h 3222182"/>
                  <a:gd name="connsiteX12" fmla="*/ 248924 w 3868593"/>
                  <a:gd name="connsiteY12" fmla="*/ 432662 h 3222182"/>
                  <a:gd name="connsiteX13" fmla="*/ 750830 w 3868593"/>
                  <a:gd name="connsiteY13" fmla="*/ 369782 h 3222182"/>
                  <a:gd name="connsiteX14" fmla="*/ 1642336 w 3868593"/>
                  <a:gd name="connsiteY14" fmla="*/ 429890 h 3222182"/>
                  <a:gd name="connsiteX15" fmla="*/ 1830614 w 3868593"/>
                  <a:gd name="connsiteY15" fmla="*/ 352193 h 3222182"/>
                  <a:gd name="connsiteX0" fmla="*/ 1849930 w 3887909"/>
                  <a:gd name="connsiteY0" fmla="*/ 352193 h 3222182"/>
                  <a:gd name="connsiteX1" fmla="*/ 2020725 w 3887909"/>
                  <a:gd name="connsiteY1" fmla="*/ 272709 h 3222182"/>
                  <a:gd name="connsiteX2" fmla="*/ 3148559 w 3887909"/>
                  <a:gd name="connsiteY2" fmla="*/ 144630 h 3222182"/>
                  <a:gd name="connsiteX3" fmla="*/ 3748478 w 3887909"/>
                  <a:gd name="connsiteY3" fmla="*/ 1140491 h 3222182"/>
                  <a:gd name="connsiteX4" fmla="*/ 3724623 w 3887909"/>
                  <a:gd name="connsiteY4" fmla="*/ 2160855 h 3222182"/>
                  <a:gd name="connsiteX5" fmla="*/ 2963721 w 3887909"/>
                  <a:gd name="connsiteY5" fmla="*/ 3065002 h 3222182"/>
                  <a:gd name="connsiteX6" fmla="*/ 2820091 w 3887909"/>
                  <a:gd name="connsiteY6" fmla="*/ 3143593 h 3222182"/>
                  <a:gd name="connsiteX7" fmla="*/ 2676462 w 3887909"/>
                  <a:gd name="connsiteY7" fmla="*/ 3222182 h 3222182"/>
                  <a:gd name="connsiteX8" fmla="*/ 1492375 w 3887909"/>
                  <a:gd name="connsiteY8" fmla="*/ 2880934 h 3222182"/>
                  <a:gd name="connsiteX9" fmla="*/ 587266 w 3887909"/>
                  <a:gd name="connsiteY9" fmla="*/ 1963451 h 3222182"/>
                  <a:gd name="connsiteX10" fmla="*/ 465641 w 3887909"/>
                  <a:gd name="connsiteY10" fmla="*/ 1322644 h 3222182"/>
                  <a:gd name="connsiteX11" fmla="*/ 52216 w 3887909"/>
                  <a:gd name="connsiteY11" fmla="*/ 864710 h 3222182"/>
                  <a:gd name="connsiteX12" fmla="*/ 268240 w 3887909"/>
                  <a:gd name="connsiteY12" fmla="*/ 432662 h 3222182"/>
                  <a:gd name="connsiteX13" fmla="*/ 1661652 w 3887909"/>
                  <a:gd name="connsiteY13" fmla="*/ 429890 h 3222182"/>
                  <a:gd name="connsiteX14" fmla="*/ 1849930 w 3887909"/>
                  <a:gd name="connsiteY14" fmla="*/ 352193 h 3222182"/>
                  <a:gd name="connsiteX0" fmla="*/ 1997050 w 4035029"/>
                  <a:gd name="connsiteY0" fmla="*/ 352193 h 3222182"/>
                  <a:gd name="connsiteX1" fmla="*/ 2167845 w 4035029"/>
                  <a:gd name="connsiteY1" fmla="*/ 272709 h 3222182"/>
                  <a:gd name="connsiteX2" fmla="*/ 3295679 w 4035029"/>
                  <a:gd name="connsiteY2" fmla="*/ 144630 h 3222182"/>
                  <a:gd name="connsiteX3" fmla="*/ 3895598 w 4035029"/>
                  <a:gd name="connsiteY3" fmla="*/ 1140491 h 3222182"/>
                  <a:gd name="connsiteX4" fmla="*/ 3871743 w 4035029"/>
                  <a:gd name="connsiteY4" fmla="*/ 2160855 h 3222182"/>
                  <a:gd name="connsiteX5" fmla="*/ 3110841 w 4035029"/>
                  <a:gd name="connsiteY5" fmla="*/ 3065002 h 3222182"/>
                  <a:gd name="connsiteX6" fmla="*/ 2967211 w 4035029"/>
                  <a:gd name="connsiteY6" fmla="*/ 3143593 h 3222182"/>
                  <a:gd name="connsiteX7" fmla="*/ 2823582 w 4035029"/>
                  <a:gd name="connsiteY7" fmla="*/ 3222182 h 3222182"/>
                  <a:gd name="connsiteX8" fmla="*/ 1639495 w 4035029"/>
                  <a:gd name="connsiteY8" fmla="*/ 2880934 h 3222182"/>
                  <a:gd name="connsiteX9" fmla="*/ 734386 w 4035029"/>
                  <a:gd name="connsiteY9" fmla="*/ 1963451 h 3222182"/>
                  <a:gd name="connsiteX10" fmla="*/ 612761 w 4035029"/>
                  <a:gd name="connsiteY10" fmla="*/ 1322644 h 3222182"/>
                  <a:gd name="connsiteX11" fmla="*/ 199336 w 4035029"/>
                  <a:gd name="connsiteY11" fmla="*/ 864710 h 3222182"/>
                  <a:gd name="connsiteX12" fmla="*/ 1808772 w 4035029"/>
                  <a:gd name="connsiteY12" fmla="*/ 429890 h 3222182"/>
                  <a:gd name="connsiteX13" fmla="*/ 1997050 w 4035029"/>
                  <a:gd name="connsiteY13" fmla="*/ 352193 h 3222182"/>
                  <a:gd name="connsiteX0" fmla="*/ 1563354 w 3601333"/>
                  <a:gd name="connsiteY0" fmla="*/ 352193 h 3222182"/>
                  <a:gd name="connsiteX1" fmla="*/ 1734149 w 3601333"/>
                  <a:gd name="connsiteY1" fmla="*/ 272709 h 3222182"/>
                  <a:gd name="connsiteX2" fmla="*/ 2861983 w 3601333"/>
                  <a:gd name="connsiteY2" fmla="*/ 144630 h 3222182"/>
                  <a:gd name="connsiteX3" fmla="*/ 3461902 w 3601333"/>
                  <a:gd name="connsiteY3" fmla="*/ 1140491 h 3222182"/>
                  <a:gd name="connsiteX4" fmla="*/ 3438047 w 3601333"/>
                  <a:gd name="connsiteY4" fmla="*/ 2160855 h 3222182"/>
                  <a:gd name="connsiteX5" fmla="*/ 2677145 w 3601333"/>
                  <a:gd name="connsiteY5" fmla="*/ 3065002 h 3222182"/>
                  <a:gd name="connsiteX6" fmla="*/ 2533515 w 3601333"/>
                  <a:gd name="connsiteY6" fmla="*/ 3143593 h 3222182"/>
                  <a:gd name="connsiteX7" fmla="*/ 2389886 w 3601333"/>
                  <a:gd name="connsiteY7" fmla="*/ 3222182 h 3222182"/>
                  <a:gd name="connsiteX8" fmla="*/ 1205799 w 3601333"/>
                  <a:gd name="connsiteY8" fmla="*/ 2880934 h 3222182"/>
                  <a:gd name="connsiteX9" fmla="*/ 300690 w 3601333"/>
                  <a:gd name="connsiteY9" fmla="*/ 1963451 h 3222182"/>
                  <a:gd name="connsiteX10" fmla="*/ 179065 w 3601333"/>
                  <a:gd name="connsiteY10" fmla="*/ 1322644 h 3222182"/>
                  <a:gd name="connsiteX11" fmla="*/ 1375076 w 3601333"/>
                  <a:gd name="connsiteY11" fmla="*/ 429890 h 3222182"/>
                  <a:gd name="connsiteX12" fmla="*/ 1563354 w 3601333"/>
                  <a:gd name="connsiteY12" fmla="*/ 352193 h 3222182"/>
                  <a:gd name="connsiteX0" fmla="*/ 1290877 w 3328856"/>
                  <a:gd name="connsiteY0" fmla="*/ 352193 h 3222182"/>
                  <a:gd name="connsiteX1" fmla="*/ 1461672 w 3328856"/>
                  <a:gd name="connsiteY1" fmla="*/ 272709 h 3222182"/>
                  <a:gd name="connsiteX2" fmla="*/ 2589506 w 3328856"/>
                  <a:gd name="connsiteY2" fmla="*/ 144630 h 3222182"/>
                  <a:gd name="connsiteX3" fmla="*/ 3189425 w 3328856"/>
                  <a:gd name="connsiteY3" fmla="*/ 1140491 h 3222182"/>
                  <a:gd name="connsiteX4" fmla="*/ 3165570 w 3328856"/>
                  <a:gd name="connsiteY4" fmla="*/ 2160855 h 3222182"/>
                  <a:gd name="connsiteX5" fmla="*/ 2404668 w 3328856"/>
                  <a:gd name="connsiteY5" fmla="*/ 3065002 h 3222182"/>
                  <a:gd name="connsiteX6" fmla="*/ 2261038 w 3328856"/>
                  <a:gd name="connsiteY6" fmla="*/ 3143593 h 3222182"/>
                  <a:gd name="connsiteX7" fmla="*/ 2117409 w 3328856"/>
                  <a:gd name="connsiteY7" fmla="*/ 3222182 h 3222182"/>
                  <a:gd name="connsiteX8" fmla="*/ 933322 w 3328856"/>
                  <a:gd name="connsiteY8" fmla="*/ 2880934 h 3222182"/>
                  <a:gd name="connsiteX9" fmla="*/ 28213 w 3328856"/>
                  <a:gd name="connsiteY9" fmla="*/ 1963451 h 3222182"/>
                  <a:gd name="connsiteX10" fmla="*/ 1102599 w 3328856"/>
                  <a:gd name="connsiteY10" fmla="*/ 429890 h 3222182"/>
                  <a:gd name="connsiteX11" fmla="*/ 1290877 w 3328856"/>
                  <a:gd name="connsiteY11" fmla="*/ 352193 h 3222182"/>
                  <a:gd name="connsiteX0" fmla="*/ 526689 w 2564668"/>
                  <a:gd name="connsiteY0" fmla="*/ 352193 h 3346316"/>
                  <a:gd name="connsiteX1" fmla="*/ 697484 w 2564668"/>
                  <a:gd name="connsiteY1" fmla="*/ 272709 h 3346316"/>
                  <a:gd name="connsiteX2" fmla="*/ 1825318 w 2564668"/>
                  <a:gd name="connsiteY2" fmla="*/ 144630 h 3346316"/>
                  <a:gd name="connsiteX3" fmla="*/ 2425237 w 2564668"/>
                  <a:gd name="connsiteY3" fmla="*/ 1140491 h 3346316"/>
                  <a:gd name="connsiteX4" fmla="*/ 2401382 w 2564668"/>
                  <a:gd name="connsiteY4" fmla="*/ 2160855 h 3346316"/>
                  <a:gd name="connsiteX5" fmla="*/ 1640480 w 2564668"/>
                  <a:gd name="connsiteY5" fmla="*/ 3065002 h 3346316"/>
                  <a:gd name="connsiteX6" fmla="*/ 1496850 w 2564668"/>
                  <a:gd name="connsiteY6" fmla="*/ 3143593 h 3346316"/>
                  <a:gd name="connsiteX7" fmla="*/ 1353221 w 2564668"/>
                  <a:gd name="connsiteY7" fmla="*/ 3222182 h 3346316"/>
                  <a:gd name="connsiteX8" fmla="*/ 169134 w 2564668"/>
                  <a:gd name="connsiteY8" fmla="*/ 2880934 h 3346316"/>
                  <a:gd name="connsiteX9" fmla="*/ 338411 w 2564668"/>
                  <a:gd name="connsiteY9" fmla="*/ 429890 h 3346316"/>
                  <a:gd name="connsiteX10" fmla="*/ 526689 w 2564668"/>
                  <a:gd name="connsiteY10" fmla="*/ 352193 h 3346316"/>
                  <a:gd name="connsiteX0" fmla="*/ 188278 w 2226257"/>
                  <a:gd name="connsiteY0" fmla="*/ 352193 h 3222182"/>
                  <a:gd name="connsiteX1" fmla="*/ 359073 w 2226257"/>
                  <a:gd name="connsiteY1" fmla="*/ 272709 h 3222182"/>
                  <a:gd name="connsiteX2" fmla="*/ 1486907 w 2226257"/>
                  <a:gd name="connsiteY2" fmla="*/ 144630 h 3222182"/>
                  <a:gd name="connsiteX3" fmla="*/ 2086826 w 2226257"/>
                  <a:gd name="connsiteY3" fmla="*/ 1140491 h 3222182"/>
                  <a:gd name="connsiteX4" fmla="*/ 2062971 w 2226257"/>
                  <a:gd name="connsiteY4" fmla="*/ 2160855 h 3222182"/>
                  <a:gd name="connsiteX5" fmla="*/ 1302069 w 2226257"/>
                  <a:gd name="connsiteY5" fmla="*/ 3065002 h 3222182"/>
                  <a:gd name="connsiteX6" fmla="*/ 1158439 w 2226257"/>
                  <a:gd name="connsiteY6" fmla="*/ 3143593 h 3222182"/>
                  <a:gd name="connsiteX7" fmla="*/ 1014810 w 2226257"/>
                  <a:gd name="connsiteY7" fmla="*/ 3222182 h 3222182"/>
                  <a:gd name="connsiteX8" fmla="*/ 0 w 2226257"/>
                  <a:gd name="connsiteY8" fmla="*/ 429890 h 3222182"/>
                  <a:gd name="connsiteX9" fmla="*/ 188278 w 2226257"/>
                  <a:gd name="connsiteY9" fmla="*/ 352193 h 3222182"/>
                  <a:gd name="connsiteX0" fmla="*/ 0 w 2037979"/>
                  <a:gd name="connsiteY0" fmla="*/ 352193 h 3222182"/>
                  <a:gd name="connsiteX1" fmla="*/ 170795 w 2037979"/>
                  <a:gd name="connsiteY1" fmla="*/ 272709 h 3222182"/>
                  <a:gd name="connsiteX2" fmla="*/ 1298629 w 2037979"/>
                  <a:gd name="connsiteY2" fmla="*/ 144630 h 3222182"/>
                  <a:gd name="connsiteX3" fmla="*/ 1898548 w 2037979"/>
                  <a:gd name="connsiteY3" fmla="*/ 1140491 h 3222182"/>
                  <a:gd name="connsiteX4" fmla="*/ 1874693 w 2037979"/>
                  <a:gd name="connsiteY4" fmla="*/ 2160855 h 3222182"/>
                  <a:gd name="connsiteX5" fmla="*/ 1113791 w 2037979"/>
                  <a:gd name="connsiteY5" fmla="*/ 3065002 h 3222182"/>
                  <a:gd name="connsiteX6" fmla="*/ 970161 w 2037979"/>
                  <a:gd name="connsiteY6" fmla="*/ 3143593 h 3222182"/>
                  <a:gd name="connsiteX7" fmla="*/ 826532 w 2037979"/>
                  <a:gd name="connsiteY7" fmla="*/ 3222182 h 3222182"/>
                  <a:gd name="connsiteX8" fmla="*/ 0 w 2037979"/>
                  <a:gd name="connsiteY8" fmla="*/ 352193 h 3222182"/>
                  <a:gd name="connsiteX0" fmla="*/ 0 w 2037979"/>
                  <a:gd name="connsiteY0" fmla="*/ 352193 h 3143594"/>
                  <a:gd name="connsiteX1" fmla="*/ 170795 w 2037979"/>
                  <a:gd name="connsiteY1" fmla="*/ 272709 h 3143594"/>
                  <a:gd name="connsiteX2" fmla="*/ 1298629 w 2037979"/>
                  <a:gd name="connsiteY2" fmla="*/ 144630 h 3143594"/>
                  <a:gd name="connsiteX3" fmla="*/ 1898548 w 2037979"/>
                  <a:gd name="connsiteY3" fmla="*/ 1140491 h 3143594"/>
                  <a:gd name="connsiteX4" fmla="*/ 1874693 w 2037979"/>
                  <a:gd name="connsiteY4" fmla="*/ 2160855 h 3143594"/>
                  <a:gd name="connsiteX5" fmla="*/ 1113791 w 2037979"/>
                  <a:gd name="connsiteY5" fmla="*/ 3065002 h 3143594"/>
                  <a:gd name="connsiteX6" fmla="*/ 970161 w 2037979"/>
                  <a:gd name="connsiteY6" fmla="*/ 3143593 h 3143594"/>
                  <a:gd name="connsiteX7" fmla="*/ 0 w 2037979"/>
                  <a:gd name="connsiteY7" fmla="*/ 352193 h 3143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37979" h="3143594">
                    <a:moveTo>
                      <a:pt x="0" y="352193"/>
                    </a:moveTo>
                    <a:lnTo>
                      <a:pt x="170795" y="272709"/>
                    </a:lnTo>
                    <a:cubicBezTo>
                      <a:pt x="387233" y="238115"/>
                      <a:pt x="1010670" y="0"/>
                      <a:pt x="1298629" y="144630"/>
                    </a:cubicBezTo>
                    <a:cubicBezTo>
                      <a:pt x="1586588" y="289260"/>
                      <a:pt x="1798562" y="802520"/>
                      <a:pt x="1898548" y="1140491"/>
                    </a:cubicBezTo>
                    <a:cubicBezTo>
                      <a:pt x="1994559" y="1476528"/>
                      <a:pt x="2037979" y="1827752"/>
                      <a:pt x="1874693" y="2160855"/>
                    </a:cubicBezTo>
                    <a:cubicBezTo>
                      <a:pt x="1737690" y="2475194"/>
                      <a:pt x="1264546" y="2901212"/>
                      <a:pt x="1113791" y="3065002"/>
                    </a:cubicBezTo>
                    <a:lnTo>
                      <a:pt x="970161" y="3143593"/>
                    </a:lnTo>
                    <a:lnTo>
                      <a:pt x="0" y="352193"/>
                    </a:lnTo>
                    <a:close/>
                  </a:path>
                </a:pathLst>
              </a:cu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794925" y="2851763"/>
                <a:ext cx="1009727" cy="709451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206828 h 557347"/>
                  <a:gd name="connsiteX1" fmla="*/ 509451 w 1018902"/>
                  <a:gd name="connsiteY1" fmla="*/ 50074 h 557347"/>
                  <a:gd name="connsiteX2" fmla="*/ 731520 w 1018902"/>
                  <a:gd name="connsiteY2" fmla="*/ 507273 h 557347"/>
                  <a:gd name="connsiteX3" fmla="*/ 1018902 w 1018902"/>
                  <a:gd name="connsiteY3" fmla="*/ 350519 h 557347"/>
                  <a:gd name="connsiteX4" fmla="*/ 1018902 w 1018902"/>
                  <a:gd name="connsiteY4" fmla="*/ 350519 h 557347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1018902 w 1018902"/>
                  <a:gd name="connsiteY4" fmla="*/ 378822 h 755468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827858 w 1018902"/>
                  <a:gd name="connsiteY4" fmla="*/ 313509 h 755468"/>
                  <a:gd name="connsiteX0" fmla="*/ 0 w 827858"/>
                  <a:gd name="connsiteY0" fmla="*/ 235131 h 770708"/>
                  <a:gd name="connsiteX1" fmla="*/ 509451 w 827858"/>
                  <a:gd name="connsiteY1" fmla="*/ 78377 h 770708"/>
                  <a:gd name="connsiteX2" fmla="*/ 700495 w 827858"/>
                  <a:gd name="connsiteY2" fmla="*/ 705394 h 770708"/>
                  <a:gd name="connsiteX3" fmla="*/ 827858 w 827858"/>
                  <a:gd name="connsiteY3" fmla="*/ 470264 h 770708"/>
                  <a:gd name="connsiteX4" fmla="*/ 827858 w 827858"/>
                  <a:gd name="connsiteY4" fmla="*/ 313509 h 770708"/>
                  <a:gd name="connsiteX0" fmla="*/ 0 w 827858"/>
                  <a:gd name="connsiteY0" fmla="*/ 235131 h 770709"/>
                  <a:gd name="connsiteX1" fmla="*/ 509451 w 827858"/>
                  <a:gd name="connsiteY1" fmla="*/ 78377 h 770709"/>
                  <a:gd name="connsiteX2" fmla="*/ 700495 w 827858"/>
                  <a:gd name="connsiteY2" fmla="*/ 705394 h 770709"/>
                  <a:gd name="connsiteX3" fmla="*/ 827858 w 827858"/>
                  <a:gd name="connsiteY3" fmla="*/ 470264 h 770709"/>
                  <a:gd name="connsiteX4" fmla="*/ 827858 w 827858"/>
                  <a:gd name="connsiteY4" fmla="*/ 313509 h 770709"/>
                  <a:gd name="connsiteX0" fmla="*/ 0 w 827858"/>
                  <a:gd name="connsiteY0" fmla="*/ 235131 h 770709"/>
                  <a:gd name="connsiteX1" fmla="*/ 509451 w 827858"/>
                  <a:gd name="connsiteY1" fmla="*/ 78377 h 770709"/>
                  <a:gd name="connsiteX2" fmla="*/ 700495 w 827858"/>
                  <a:gd name="connsiteY2" fmla="*/ 705394 h 770709"/>
                  <a:gd name="connsiteX3" fmla="*/ 827858 w 827858"/>
                  <a:gd name="connsiteY3" fmla="*/ 470264 h 770709"/>
                  <a:gd name="connsiteX4" fmla="*/ 827858 w 827858"/>
                  <a:gd name="connsiteY4" fmla="*/ 313508 h 770709"/>
                  <a:gd name="connsiteX0" fmla="*/ 0 w 891539"/>
                  <a:gd name="connsiteY0" fmla="*/ 235131 h 770709"/>
                  <a:gd name="connsiteX1" fmla="*/ 509451 w 891539"/>
                  <a:gd name="connsiteY1" fmla="*/ 78377 h 770709"/>
                  <a:gd name="connsiteX2" fmla="*/ 700495 w 891539"/>
                  <a:gd name="connsiteY2" fmla="*/ 705394 h 770709"/>
                  <a:gd name="connsiteX3" fmla="*/ 827858 w 891539"/>
                  <a:gd name="connsiteY3" fmla="*/ 470264 h 770709"/>
                  <a:gd name="connsiteX4" fmla="*/ 891539 w 891539"/>
                  <a:gd name="connsiteY4" fmla="*/ 313508 h 77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539" h="770709">
                    <a:moveTo>
                      <a:pt x="0" y="235131"/>
                    </a:moveTo>
                    <a:cubicBezTo>
                      <a:pt x="219891" y="242751"/>
                      <a:pt x="392702" y="0"/>
                      <a:pt x="509451" y="78377"/>
                    </a:cubicBezTo>
                    <a:cubicBezTo>
                      <a:pt x="626200" y="156754"/>
                      <a:pt x="647427" y="640080"/>
                      <a:pt x="700495" y="705394"/>
                    </a:cubicBezTo>
                    <a:cubicBezTo>
                      <a:pt x="753563" y="770709"/>
                      <a:pt x="774790" y="524693"/>
                      <a:pt x="827858" y="470264"/>
                    </a:cubicBezTo>
                    <a:lnTo>
                      <a:pt x="891539" y="313508"/>
                    </a:lnTo>
                  </a:path>
                </a:pathLst>
              </a:cu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939398" y="3212044"/>
                <a:ext cx="936696" cy="444398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206828 h 557347"/>
                  <a:gd name="connsiteX1" fmla="*/ 509451 w 1018902"/>
                  <a:gd name="connsiteY1" fmla="*/ 50074 h 557347"/>
                  <a:gd name="connsiteX2" fmla="*/ 731520 w 1018902"/>
                  <a:gd name="connsiteY2" fmla="*/ 507273 h 557347"/>
                  <a:gd name="connsiteX3" fmla="*/ 1018902 w 1018902"/>
                  <a:gd name="connsiteY3" fmla="*/ 350519 h 557347"/>
                  <a:gd name="connsiteX4" fmla="*/ 1018902 w 1018902"/>
                  <a:gd name="connsiteY4" fmla="*/ 350519 h 557347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1018902 w 1018902"/>
                  <a:gd name="connsiteY4" fmla="*/ 378822 h 755468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827858 w 1018902"/>
                  <a:gd name="connsiteY4" fmla="*/ 313509 h 755468"/>
                  <a:gd name="connsiteX0" fmla="*/ 0 w 827858"/>
                  <a:gd name="connsiteY0" fmla="*/ 235131 h 770708"/>
                  <a:gd name="connsiteX1" fmla="*/ 509451 w 827858"/>
                  <a:gd name="connsiteY1" fmla="*/ 78377 h 770708"/>
                  <a:gd name="connsiteX2" fmla="*/ 700495 w 827858"/>
                  <a:gd name="connsiteY2" fmla="*/ 705394 h 770708"/>
                  <a:gd name="connsiteX3" fmla="*/ 827858 w 827858"/>
                  <a:gd name="connsiteY3" fmla="*/ 470264 h 770708"/>
                  <a:gd name="connsiteX4" fmla="*/ 827858 w 827858"/>
                  <a:gd name="connsiteY4" fmla="*/ 313509 h 770708"/>
                  <a:gd name="connsiteX0" fmla="*/ 0 w 827858"/>
                  <a:gd name="connsiteY0" fmla="*/ 274320 h 809898"/>
                  <a:gd name="connsiteX1" fmla="*/ 127363 w 827858"/>
                  <a:gd name="connsiteY1" fmla="*/ 39189 h 809898"/>
                  <a:gd name="connsiteX2" fmla="*/ 509451 w 827858"/>
                  <a:gd name="connsiteY2" fmla="*/ 117566 h 809898"/>
                  <a:gd name="connsiteX3" fmla="*/ 700495 w 827858"/>
                  <a:gd name="connsiteY3" fmla="*/ 744583 h 809898"/>
                  <a:gd name="connsiteX4" fmla="*/ 827858 w 827858"/>
                  <a:gd name="connsiteY4" fmla="*/ 509453 h 809898"/>
                  <a:gd name="connsiteX5" fmla="*/ 827858 w 827858"/>
                  <a:gd name="connsiteY5" fmla="*/ 352698 h 809898"/>
                  <a:gd name="connsiteX0" fmla="*/ 0 w 827858"/>
                  <a:gd name="connsiteY0" fmla="*/ 241662 h 757645"/>
                  <a:gd name="connsiteX1" fmla="*/ 127363 w 827858"/>
                  <a:gd name="connsiteY1" fmla="*/ 6531 h 757645"/>
                  <a:gd name="connsiteX2" fmla="*/ 445770 w 827858"/>
                  <a:gd name="connsiteY2" fmla="*/ 202473 h 757645"/>
                  <a:gd name="connsiteX3" fmla="*/ 700495 w 827858"/>
                  <a:gd name="connsiteY3" fmla="*/ 711925 h 757645"/>
                  <a:gd name="connsiteX4" fmla="*/ 827858 w 827858"/>
                  <a:gd name="connsiteY4" fmla="*/ 476795 h 757645"/>
                  <a:gd name="connsiteX5" fmla="*/ 827858 w 827858"/>
                  <a:gd name="connsiteY5" fmla="*/ 320040 h 757645"/>
                  <a:gd name="connsiteX0" fmla="*/ 0 w 827858"/>
                  <a:gd name="connsiteY0" fmla="*/ 241662 h 561703"/>
                  <a:gd name="connsiteX1" fmla="*/ 127363 w 827858"/>
                  <a:gd name="connsiteY1" fmla="*/ 6531 h 561703"/>
                  <a:gd name="connsiteX2" fmla="*/ 445770 w 827858"/>
                  <a:gd name="connsiteY2" fmla="*/ 202473 h 561703"/>
                  <a:gd name="connsiteX3" fmla="*/ 573132 w 827858"/>
                  <a:gd name="connsiteY3" fmla="*/ 515983 h 561703"/>
                  <a:gd name="connsiteX4" fmla="*/ 827858 w 827858"/>
                  <a:gd name="connsiteY4" fmla="*/ 476795 h 561703"/>
                  <a:gd name="connsiteX5" fmla="*/ 827858 w 827858"/>
                  <a:gd name="connsiteY5" fmla="*/ 320040 h 561703"/>
                  <a:gd name="connsiteX0" fmla="*/ 0 w 827858"/>
                  <a:gd name="connsiteY0" fmla="*/ 241662 h 529046"/>
                  <a:gd name="connsiteX1" fmla="*/ 127363 w 827858"/>
                  <a:gd name="connsiteY1" fmla="*/ 6531 h 529046"/>
                  <a:gd name="connsiteX2" fmla="*/ 445770 w 827858"/>
                  <a:gd name="connsiteY2" fmla="*/ 202473 h 529046"/>
                  <a:gd name="connsiteX3" fmla="*/ 573132 w 827858"/>
                  <a:gd name="connsiteY3" fmla="*/ 515983 h 529046"/>
                  <a:gd name="connsiteX4" fmla="*/ 764177 w 827858"/>
                  <a:gd name="connsiteY4" fmla="*/ 280852 h 529046"/>
                  <a:gd name="connsiteX5" fmla="*/ 827858 w 827858"/>
                  <a:gd name="connsiteY5" fmla="*/ 320040 h 529046"/>
                  <a:gd name="connsiteX0" fmla="*/ 0 w 827858"/>
                  <a:gd name="connsiteY0" fmla="*/ 241662 h 529046"/>
                  <a:gd name="connsiteX1" fmla="*/ 127363 w 827858"/>
                  <a:gd name="connsiteY1" fmla="*/ 6531 h 529046"/>
                  <a:gd name="connsiteX2" fmla="*/ 445770 w 827858"/>
                  <a:gd name="connsiteY2" fmla="*/ 202473 h 529046"/>
                  <a:gd name="connsiteX3" fmla="*/ 573132 w 827858"/>
                  <a:gd name="connsiteY3" fmla="*/ 515983 h 529046"/>
                  <a:gd name="connsiteX4" fmla="*/ 764177 w 827858"/>
                  <a:gd name="connsiteY4" fmla="*/ 280852 h 529046"/>
                  <a:gd name="connsiteX5" fmla="*/ 827858 w 827858"/>
                  <a:gd name="connsiteY5" fmla="*/ 320040 h 529046"/>
                  <a:gd name="connsiteX0" fmla="*/ 0 w 827858"/>
                  <a:gd name="connsiteY0" fmla="*/ 241662 h 529046"/>
                  <a:gd name="connsiteX1" fmla="*/ 127363 w 827858"/>
                  <a:gd name="connsiteY1" fmla="*/ 6531 h 529046"/>
                  <a:gd name="connsiteX2" fmla="*/ 445770 w 827858"/>
                  <a:gd name="connsiteY2" fmla="*/ 202473 h 529046"/>
                  <a:gd name="connsiteX3" fmla="*/ 573132 w 827858"/>
                  <a:gd name="connsiteY3" fmla="*/ 515983 h 529046"/>
                  <a:gd name="connsiteX4" fmla="*/ 764177 w 827858"/>
                  <a:gd name="connsiteY4" fmla="*/ 280852 h 529046"/>
                  <a:gd name="connsiteX5" fmla="*/ 827858 w 827858"/>
                  <a:gd name="connsiteY5" fmla="*/ 359229 h 529046"/>
                  <a:gd name="connsiteX0" fmla="*/ 0 w 827858"/>
                  <a:gd name="connsiteY0" fmla="*/ 241662 h 483325"/>
                  <a:gd name="connsiteX1" fmla="*/ 127363 w 827858"/>
                  <a:gd name="connsiteY1" fmla="*/ 6531 h 483325"/>
                  <a:gd name="connsiteX2" fmla="*/ 445770 w 827858"/>
                  <a:gd name="connsiteY2" fmla="*/ 202473 h 483325"/>
                  <a:gd name="connsiteX3" fmla="*/ 573132 w 827858"/>
                  <a:gd name="connsiteY3" fmla="*/ 470262 h 483325"/>
                  <a:gd name="connsiteX4" fmla="*/ 764177 w 827858"/>
                  <a:gd name="connsiteY4" fmla="*/ 280852 h 483325"/>
                  <a:gd name="connsiteX5" fmla="*/ 827858 w 827858"/>
                  <a:gd name="connsiteY5" fmla="*/ 359229 h 483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858" h="483325">
                    <a:moveTo>
                      <a:pt x="0" y="241662"/>
                    </a:moveTo>
                    <a:cubicBezTo>
                      <a:pt x="841" y="240956"/>
                      <a:pt x="53068" y="13063"/>
                      <a:pt x="127363" y="6531"/>
                    </a:cubicBezTo>
                    <a:cubicBezTo>
                      <a:pt x="201658" y="0"/>
                      <a:pt x="371475" y="125185"/>
                      <a:pt x="445770" y="202473"/>
                    </a:cubicBezTo>
                    <a:cubicBezTo>
                      <a:pt x="520065" y="279761"/>
                      <a:pt x="520064" y="457199"/>
                      <a:pt x="573132" y="470262"/>
                    </a:cubicBezTo>
                    <a:cubicBezTo>
                      <a:pt x="626200" y="483325"/>
                      <a:pt x="711109" y="335281"/>
                      <a:pt x="764177" y="280852"/>
                    </a:cubicBezTo>
                    <a:cubicBezTo>
                      <a:pt x="813878" y="261787"/>
                      <a:pt x="806631" y="346166"/>
                      <a:pt x="827858" y="359229"/>
                    </a:cubicBezTo>
                  </a:path>
                </a:pathLst>
              </a:cu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6083872" y="3500903"/>
                <a:ext cx="792222" cy="372977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206828 h 557347"/>
                  <a:gd name="connsiteX1" fmla="*/ 509451 w 1018902"/>
                  <a:gd name="connsiteY1" fmla="*/ 50074 h 557347"/>
                  <a:gd name="connsiteX2" fmla="*/ 731520 w 1018902"/>
                  <a:gd name="connsiteY2" fmla="*/ 507273 h 557347"/>
                  <a:gd name="connsiteX3" fmla="*/ 1018902 w 1018902"/>
                  <a:gd name="connsiteY3" fmla="*/ 350519 h 557347"/>
                  <a:gd name="connsiteX4" fmla="*/ 1018902 w 1018902"/>
                  <a:gd name="connsiteY4" fmla="*/ 350519 h 557347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1018902 w 1018902"/>
                  <a:gd name="connsiteY4" fmla="*/ 378822 h 755468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827858 w 1018902"/>
                  <a:gd name="connsiteY4" fmla="*/ 313509 h 755468"/>
                  <a:gd name="connsiteX0" fmla="*/ 0 w 827858"/>
                  <a:gd name="connsiteY0" fmla="*/ 235131 h 770708"/>
                  <a:gd name="connsiteX1" fmla="*/ 509451 w 827858"/>
                  <a:gd name="connsiteY1" fmla="*/ 78377 h 770708"/>
                  <a:gd name="connsiteX2" fmla="*/ 700495 w 827858"/>
                  <a:gd name="connsiteY2" fmla="*/ 705394 h 770708"/>
                  <a:gd name="connsiteX3" fmla="*/ 827858 w 827858"/>
                  <a:gd name="connsiteY3" fmla="*/ 470264 h 770708"/>
                  <a:gd name="connsiteX4" fmla="*/ 827858 w 827858"/>
                  <a:gd name="connsiteY4" fmla="*/ 313509 h 770708"/>
                  <a:gd name="connsiteX0" fmla="*/ 21227 w 849085"/>
                  <a:gd name="connsiteY0" fmla="*/ 274320 h 809898"/>
                  <a:gd name="connsiteX1" fmla="*/ 84908 w 849085"/>
                  <a:gd name="connsiteY1" fmla="*/ 39189 h 809898"/>
                  <a:gd name="connsiteX2" fmla="*/ 530678 w 849085"/>
                  <a:gd name="connsiteY2" fmla="*/ 117566 h 809898"/>
                  <a:gd name="connsiteX3" fmla="*/ 721722 w 849085"/>
                  <a:gd name="connsiteY3" fmla="*/ 744583 h 809898"/>
                  <a:gd name="connsiteX4" fmla="*/ 849085 w 849085"/>
                  <a:gd name="connsiteY4" fmla="*/ 509453 h 809898"/>
                  <a:gd name="connsiteX5" fmla="*/ 849085 w 849085"/>
                  <a:gd name="connsiteY5" fmla="*/ 352698 h 809898"/>
                  <a:gd name="connsiteX0" fmla="*/ 0 w 827858"/>
                  <a:gd name="connsiteY0" fmla="*/ 235131 h 744583"/>
                  <a:gd name="connsiteX1" fmla="*/ 63681 w 827858"/>
                  <a:gd name="connsiteY1" fmla="*/ 0 h 744583"/>
                  <a:gd name="connsiteX2" fmla="*/ 382089 w 827858"/>
                  <a:gd name="connsiteY2" fmla="*/ 235130 h 744583"/>
                  <a:gd name="connsiteX3" fmla="*/ 700495 w 827858"/>
                  <a:gd name="connsiteY3" fmla="*/ 705394 h 744583"/>
                  <a:gd name="connsiteX4" fmla="*/ 827858 w 827858"/>
                  <a:gd name="connsiteY4" fmla="*/ 470264 h 744583"/>
                  <a:gd name="connsiteX5" fmla="*/ 827858 w 827858"/>
                  <a:gd name="connsiteY5" fmla="*/ 313509 h 744583"/>
                  <a:gd name="connsiteX0" fmla="*/ 0 w 827858"/>
                  <a:gd name="connsiteY0" fmla="*/ 235131 h 524693"/>
                  <a:gd name="connsiteX1" fmla="*/ 63681 w 827858"/>
                  <a:gd name="connsiteY1" fmla="*/ 0 h 524693"/>
                  <a:gd name="connsiteX2" fmla="*/ 382089 w 827858"/>
                  <a:gd name="connsiteY2" fmla="*/ 235130 h 524693"/>
                  <a:gd name="connsiteX3" fmla="*/ 445770 w 827858"/>
                  <a:gd name="connsiteY3" fmla="*/ 391885 h 524693"/>
                  <a:gd name="connsiteX4" fmla="*/ 827858 w 827858"/>
                  <a:gd name="connsiteY4" fmla="*/ 470264 h 524693"/>
                  <a:gd name="connsiteX5" fmla="*/ 827858 w 827858"/>
                  <a:gd name="connsiteY5" fmla="*/ 313509 h 524693"/>
                  <a:gd name="connsiteX0" fmla="*/ 0 w 827858"/>
                  <a:gd name="connsiteY0" fmla="*/ 235131 h 404948"/>
                  <a:gd name="connsiteX1" fmla="*/ 63681 w 827858"/>
                  <a:gd name="connsiteY1" fmla="*/ 0 h 404948"/>
                  <a:gd name="connsiteX2" fmla="*/ 382089 w 827858"/>
                  <a:gd name="connsiteY2" fmla="*/ 235130 h 404948"/>
                  <a:gd name="connsiteX3" fmla="*/ 445770 w 827858"/>
                  <a:gd name="connsiteY3" fmla="*/ 391885 h 404948"/>
                  <a:gd name="connsiteX4" fmla="*/ 636814 w 827858"/>
                  <a:gd name="connsiteY4" fmla="*/ 156754 h 404948"/>
                  <a:gd name="connsiteX5" fmla="*/ 827858 w 827858"/>
                  <a:gd name="connsiteY5" fmla="*/ 313509 h 404948"/>
                  <a:gd name="connsiteX0" fmla="*/ 0 w 700495"/>
                  <a:gd name="connsiteY0" fmla="*/ 235131 h 404948"/>
                  <a:gd name="connsiteX1" fmla="*/ 63681 w 700495"/>
                  <a:gd name="connsiteY1" fmla="*/ 0 h 404948"/>
                  <a:gd name="connsiteX2" fmla="*/ 382089 w 700495"/>
                  <a:gd name="connsiteY2" fmla="*/ 235130 h 404948"/>
                  <a:gd name="connsiteX3" fmla="*/ 445770 w 700495"/>
                  <a:gd name="connsiteY3" fmla="*/ 391885 h 404948"/>
                  <a:gd name="connsiteX4" fmla="*/ 636814 w 700495"/>
                  <a:gd name="connsiteY4" fmla="*/ 156754 h 404948"/>
                  <a:gd name="connsiteX5" fmla="*/ 700495 w 700495"/>
                  <a:gd name="connsiteY5" fmla="*/ 156754 h 404948"/>
                  <a:gd name="connsiteX0" fmla="*/ 0 w 700495"/>
                  <a:gd name="connsiteY0" fmla="*/ 235131 h 404948"/>
                  <a:gd name="connsiteX1" fmla="*/ 63681 w 700495"/>
                  <a:gd name="connsiteY1" fmla="*/ 0 h 404948"/>
                  <a:gd name="connsiteX2" fmla="*/ 382089 w 700495"/>
                  <a:gd name="connsiteY2" fmla="*/ 235130 h 404948"/>
                  <a:gd name="connsiteX3" fmla="*/ 445770 w 700495"/>
                  <a:gd name="connsiteY3" fmla="*/ 391885 h 404948"/>
                  <a:gd name="connsiteX4" fmla="*/ 636814 w 700495"/>
                  <a:gd name="connsiteY4" fmla="*/ 156754 h 404948"/>
                  <a:gd name="connsiteX5" fmla="*/ 700495 w 700495"/>
                  <a:gd name="connsiteY5" fmla="*/ 235131 h 40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0495" h="404948">
                    <a:moveTo>
                      <a:pt x="0" y="235131"/>
                    </a:moveTo>
                    <a:cubicBezTo>
                      <a:pt x="19977" y="231522"/>
                      <a:pt x="0" y="0"/>
                      <a:pt x="63681" y="0"/>
                    </a:cubicBezTo>
                    <a:cubicBezTo>
                      <a:pt x="127362" y="0"/>
                      <a:pt x="318408" y="169816"/>
                      <a:pt x="382089" y="235130"/>
                    </a:cubicBezTo>
                    <a:cubicBezTo>
                      <a:pt x="445770" y="300444"/>
                      <a:pt x="403316" y="404948"/>
                      <a:pt x="445770" y="391885"/>
                    </a:cubicBezTo>
                    <a:cubicBezTo>
                      <a:pt x="488224" y="378822"/>
                      <a:pt x="583746" y="211183"/>
                      <a:pt x="636814" y="156754"/>
                    </a:cubicBezTo>
                    <a:lnTo>
                      <a:pt x="700495" y="235131"/>
                    </a:lnTo>
                  </a:path>
                </a:pathLst>
              </a:cu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867956" y="3008890"/>
                <a:ext cx="1008138" cy="612635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206828 h 557347"/>
                  <a:gd name="connsiteX1" fmla="*/ 509451 w 1018902"/>
                  <a:gd name="connsiteY1" fmla="*/ 50074 h 557347"/>
                  <a:gd name="connsiteX2" fmla="*/ 731520 w 1018902"/>
                  <a:gd name="connsiteY2" fmla="*/ 507273 h 557347"/>
                  <a:gd name="connsiteX3" fmla="*/ 1018902 w 1018902"/>
                  <a:gd name="connsiteY3" fmla="*/ 350519 h 557347"/>
                  <a:gd name="connsiteX4" fmla="*/ 1018902 w 1018902"/>
                  <a:gd name="connsiteY4" fmla="*/ 350519 h 557347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1018902 w 1018902"/>
                  <a:gd name="connsiteY4" fmla="*/ 378822 h 755468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827858 w 1018902"/>
                  <a:gd name="connsiteY4" fmla="*/ 313509 h 755468"/>
                  <a:gd name="connsiteX0" fmla="*/ 0 w 827858"/>
                  <a:gd name="connsiteY0" fmla="*/ 235131 h 770708"/>
                  <a:gd name="connsiteX1" fmla="*/ 509451 w 827858"/>
                  <a:gd name="connsiteY1" fmla="*/ 78377 h 770708"/>
                  <a:gd name="connsiteX2" fmla="*/ 700495 w 827858"/>
                  <a:gd name="connsiteY2" fmla="*/ 705394 h 770708"/>
                  <a:gd name="connsiteX3" fmla="*/ 827858 w 827858"/>
                  <a:gd name="connsiteY3" fmla="*/ 470264 h 770708"/>
                  <a:gd name="connsiteX4" fmla="*/ 827858 w 827858"/>
                  <a:gd name="connsiteY4" fmla="*/ 313509 h 770708"/>
                  <a:gd name="connsiteX0" fmla="*/ 0 w 827858"/>
                  <a:gd name="connsiteY0" fmla="*/ 235131 h 770709"/>
                  <a:gd name="connsiteX1" fmla="*/ 382088 w 827858"/>
                  <a:gd name="connsiteY1" fmla="*/ 78377 h 770709"/>
                  <a:gd name="connsiteX2" fmla="*/ 700495 w 827858"/>
                  <a:gd name="connsiteY2" fmla="*/ 705394 h 770709"/>
                  <a:gd name="connsiteX3" fmla="*/ 827858 w 827858"/>
                  <a:gd name="connsiteY3" fmla="*/ 470264 h 770709"/>
                  <a:gd name="connsiteX4" fmla="*/ 827858 w 827858"/>
                  <a:gd name="connsiteY4" fmla="*/ 313509 h 770709"/>
                  <a:gd name="connsiteX0" fmla="*/ 0 w 827858"/>
                  <a:gd name="connsiteY0" fmla="*/ 222069 h 679267"/>
                  <a:gd name="connsiteX1" fmla="*/ 382088 w 827858"/>
                  <a:gd name="connsiteY1" fmla="*/ 65315 h 679267"/>
                  <a:gd name="connsiteX2" fmla="*/ 636814 w 827858"/>
                  <a:gd name="connsiteY2" fmla="*/ 613953 h 679267"/>
                  <a:gd name="connsiteX3" fmla="*/ 827858 w 827858"/>
                  <a:gd name="connsiteY3" fmla="*/ 457202 h 679267"/>
                  <a:gd name="connsiteX4" fmla="*/ 827858 w 827858"/>
                  <a:gd name="connsiteY4" fmla="*/ 300447 h 679267"/>
                  <a:gd name="connsiteX0" fmla="*/ 0 w 827858"/>
                  <a:gd name="connsiteY0" fmla="*/ 222068 h 666203"/>
                  <a:gd name="connsiteX1" fmla="*/ 382088 w 827858"/>
                  <a:gd name="connsiteY1" fmla="*/ 65314 h 666203"/>
                  <a:gd name="connsiteX2" fmla="*/ 636814 w 827858"/>
                  <a:gd name="connsiteY2" fmla="*/ 613952 h 666203"/>
                  <a:gd name="connsiteX3" fmla="*/ 827858 w 827858"/>
                  <a:gd name="connsiteY3" fmla="*/ 378820 h 666203"/>
                  <a:gd name="connsiteX4" fmla="*/ 827858 w 827858"/>
                  <a:gd name="connsiteY4" fmla="*/ 300446 h 666203"/>
                  <a:gd name="connsiteX0" fmla="*/ 0 w 827858"/>
                  <a:gd name="connsiteY0" fmla="*/ 222068 h 666203"/>
                  <a:gd name="connsiteX1" fmla="*/ 382088 w 827858"/>
                  <a:gd name="connsiteY1" fmla="*/ 65314 h 666203"/>
                  <a:gd name="connsiteX2" fmla="*/ 636814 w 827858"/>
                  <a:gd name="connsiteY2" fmla="*/ 613952 h 666203"/>
                  <a:gd name="connsiteX3" fmla="*/ 827858 w 827858"/>
                  <a:gd name="connsiteY3" fmla="*/ 378820 h 666203"/>
                  <a:gd name="connsiteX4" fmla="*/ 827858 w 827858"/>
                  <a:gd name="connsiteY4" fmla="*/ 300443 h 666203"/>
                  <a:gd name="connsiteX0" fmla="*/ 0 w 891539"/>
                  <a:gd name="connsiteY0" fmla="*/ 222068 h 666203"/>
                  <a:gd name="connsiteX1" fmla="*/ 382088 w 891539"/>
                  <a:gd name="connsiteY1" fmla="*/ 65314 h 666203"/>
                  <a:gd name="connsiteX2" fmla="*/ 636814 w 891539"/>
                  <a:gd name="connsiteY2" fmla="*/ 613952 h 666203"/>
                  <a:gd name="connsiteX3" fmla="*/ 827858 w 891539"/>
                  <a:gd name="connsiteY3" fmla="*/ 378820 h 666203"/>
                  <a:gd name="connsiteX4" fmla="*/ 891539 w 891539"/>
                  <a:gd name="connsiteY4" fmla="*/ 222066 h 666203"/>
                  <a:gd name="connsiteX0" fmla="*/ 0 w 891539"/>
                  <a:gd name="connsiteY0" fmla="*/ 222068 h 666203"/>
                  <a:gd name="connsiteX1" fmla="*/ 382088 w 891539"/>
                  <a:gd name="connsiteY1" fmla="*/ 65314 h 666203"/>
                  <a:gd name="connsiteX2" fmla="*/ 636814 w 891539"/>
                  <a:gd name="connsiteY2" fmla="*/ 613952 h 666203"/>
                  <a:gd name="connsiteX3" fmla="*/ 827858 w 891539"/>
                  <a:gd name="connsiteY3" fmla="*/ 378820 h 666203"/>
                  <a:gd name="connsiteX4" fmla="*/ 891539 w 891539"/>
                  <a:gd name="connsiteY4" fmla="*/ 300443 h 666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539" h="666203">
                    <a:moveTo>
                      <a:pt x="0" y="222068"/>
                    </a:moveTo>
                    <a:cubicBezTo>
                      <a:pt x="219891" y="229688"/>
                      <a:pt x="275952" y="0"/>
                      <a:pt x="382088" y="65314"/>
                    </a:cubicBezTo>
                    <a:cubicBezTo>
                      <a:pt x="488224" y="130628"/>
                      <a:pt x="562519" y="561701"/>
                      <a:pt x="636814" y="613952"/>
                    </a:cubicBezTo>
                    <a:cubicBezTo>
                      <a:pt x="711109" y="666203"/>
                      <a:pt x="774790" y="433249"/>
                      <a:pt x="827858" y="378820"/>
                    </a:cubicBezTo>
                    <a:lnTo>
                      <a:pt x="891539" y="300443"/>
                    </a:lnTo>
                  </a:path>
                </a:pathLst>
              </a:cu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012429" y="3361234"/>
                <a:ext cx="863665" cy="358693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206828 h 557347"/>
                  <a:gd name="connsiteX1" fmla="*/ 509451 w 1018902"/>
                  <a:gd name="connsiteY1" fmla="*/ 50074 h 557347"/>
                  <a:gd name="connsiteX2" fmla="*/ 731520 w 1018902"/>
                  <a:gd name="connsiteY2" fmla="*/ 507273 h 557347"/>
                  <a:gd name="connsiteX3" fmla="*/ 1018902 w 1018902"/>
                  <a:gd name="connsiteY3" fmla="*/ 350519 h 557347"/>
                  <a:gd name="connsiteX4" fmla="*/ 1018902 w 1018902"/>
                  <a:gd name="connsiteY4" fmla="*/ 350519 h 557347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1018902 w 1018902"/>
                  <a:gd name="connsiteY4" fmla="*/ 378822 h 755468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827858 w 1018902"/>
                  <a:gd name="connsiteY4" fmla="*/ 313509 h 755468"/>
                  <a:gd name="connsiteX0" fmla="*/ 0 w 827858"/>
                  <a:gd name="connsiteY0" fmla="*/ 235131 h 770708"/>
                  <a:gd name="connsiteX1" fmla="*/ 509451 w 827858"/>
                  <a:gd name="connsiteY1" fmla="*/ 78377 h 770708"/>
                  <a:gd name="connsiteX2" fmla="*/ 700495 w 827858"/>
                  <a:gd name="connsiteY2" fmla="*/ 705394 h 770708"/>
                  <a:gd name="connsiteX3" fmla="*/ 827858 w 827858"/>
                  <a:gd name="connsiteY3" fmla="*/ 470264 h 770708"/>
                  <a:gd name="connsiteX4" fmla="*/ 827858 w 827858"/>
                  <a:gd name="connsiteY4" fmla="*/ 313509 h 770708"/>
                  <a:gd name="connsiteX0" fmla="*/ 0 w 827858"/>
                  <a:gd name="connsiteY0" fmla="*/ 274320 h 809898"/>
                  <a:gd name="connsiteX1" fmla="*/ 127363 w 827858"/>
                  <a:gd name="connsiteY1" fmla="*/ 39189 h 809898"/>
                  <a:gd name="connsiteX2" fmla="*/ 509451 w 827858"/>
                  <a:gd name="connsiteY2" fmla="*/ 117566 h 809898"/>
                  <a:gd name="connsiteX3" fmla="*/ 700495 w 827858"/>
                  <a:gd name="connsiteY3" fmla="*/ 744583 h 809898"/>
                  <a:gd name="connsiteX4" fmla="*/ 827858 w 827858"/>
                  <a:gd name="connsiteY4" fmla="*/ 509453 h 809898"/>
                  <a:gd name="connsiteX5" fmla="*/ 827858 w 827858"/>
                  <a:gd name="connsiteY5" fmla="*/ 352698 h 809898"/>
                  <a:gd name="connsiteX0" fmla="*/ 0 w 827858"/>
                  <a:gd name="connsiteY0" fmla="*/ 241662 h 757645"/>
                  <a:gd name="connsiteX1" fmla="*/ 127363 w 827858"/>
                  <a:gd name="connsiteY1" fmla="*/ 6531 h 757645"/>
                  <a:gd name="connsiteX2" fmla="*/ 445770 w 827858"/>
                  <a:gd name="connsiteY2" fmla="*/ 202473 h 757645"/>
                  <a:gd name="connsiteX3" fmla="*/ 700495 w 827858"/>
                  <a:gd name="connsiteY3" fmla="*/ 711925 h 757645"/>
                  <a:gd name="connsiteX4" fmla="*/ 827858 w 827858"/>
                  <a:gd name="connsiteY4" fmla="*/ 476795 h 757645"/>
                  <a:gd name="connsiteX5" fmla="*/ 827858 w 827858"/>
                  <a:gd name="connsiteY5" fmla="*/ 320040 h 757645"/>
                  <a:gd name="connsiteX0" fmla="*/ 0 w 827858"/>
                  <a:gd name="connsiteY0" fmla="*/ 241662 h 561703"/>
                  <a:gd name="connsiteX1" fmla="*/ 127363 w 827858"/>
                  <a:gd name="connsiteY1" fmla="*/ 6531 h 561703"/>
                  <a:gd name="connsiteX2" fmla="*/ 445770 w 827858"/>
                  <a:gd name="connsiteY2" fmla="*/ 202473 h 561703"/>
                  <a:gd name="connsiteX3" fmla="*/ 573132 w 827858"/>
                  <a:gd name="connsiteY3" fmla="*/ 515983 h 561703"/>
                  <a:gd name="connsiteX4" fmla="*/ 827858 w 827858"/>
                  <a:gd name="connsiteY4" fmla="*/ 476795 h 561703"/>
                  <a:gd name="connsiteX5" fmla="*/ 827858 w 827858"/>
                  <a:gd name="connsiteY5" fmla="*/ 320040 h 561703"/>
                  <a:gd name="connsiteX0" fmla="*/ 0 w 827858"/>
                  <a:gd name="connsiteY0" fmla="*/ 241662 h 529046"/>
                  <a:gd name="connsiteX1" fmla="*/ 127363 w 827858"/>
                  <a:gd name="connsiteY1" fmla="*/ 6531 h 529046"/>
                  <a:gd name="connsiteX2" fmla="*/ 445770 w 827858"/>
                  <a:gd name="connsiteY2" fmla="*/ 202473 h 529046"/>
                  <a:gd name="connsiteX3" fmla="*/ 573132 w 827858"/>
                  <a:gd name="connsiteY3" fmla="*/ 515983 h 529046"/>
                  <a:gd name="connsiteX4" fmla="*/ 764177 w 827858"/>
                  <a:gd name="connsiteY4" fmla="*/ 280852 h 529046"/>
                  <a:gd name="connsiteX5" fmla="*/ 827858 w 827858"/>
                  <a:gd name="connsiteY5" fmla="*/ 320040 h 529046"/>
                  <a:gd name="connsiteX0" fmla="*/ 0 w 827858"/>
                  <a:gd name="connsiteY0" fmla="*/ 241662 h 529046"/>
                  <a:gd name="connsiteX1" fmla="*/ 127363 w 827858"/>
                  <a:gd name="connsiteY1" fmla="*/ 6531 h 529046"/>
                  <a:gd name="connsiteX2" fmla="*/ 445770 w 827858"/>
                  <a:gd name="connsiteY2" fmla="*/ 202473 h 529046"/>
                  <a:gd name="connsiteX3" fmla="*/ 573132 w 827858"/>
                  <a:gd name="connsiteY3" fmla="*/ 515983 h 529046"/>
                  <a:gd name="connsiteX4" fmla="*/ 764177 w 827858"/>
                  <a:gd name="connsiteY4" fmla="*/ 280852 h 529046"/>
                  <a:gd name="connsiteX5" fmla="*/ 827858 w 827858"/>
                  <a:gd name="connsiteY5" fmla="*/ 320040 h 529046"/>
                  <a:gd name="connsiteX0" fmla="*/ 0 w 827858"/>
                  <a:gd name="connsiteY0" fmla="*/ 241662 h 529046"/>
                  <a:gd name="connsiteX1" fmla="*/ 127363 w 827858"/>
                  <a:gd name="connsiteY1" fmla="*/ 6531 h 529046"/>
                  <a:gd name="connsiteX2" fmla="*/ 445770 w 827858"/>
                  <a:gd name="connsiteY2" fmla="*/ 202473 h 529046"/>
                  <a:gd name="connsiteX3" fmla="*/ 573132 w 827858"/>
                  <a:gd name="connsiteY3" fmla="*/ 515983 h 529046"/>
                  <a:gd name="connsiteX4" fmla="*/ 764177 w 827858"/>
                  <a:gd name="connsiteY4" fmla="*/ 280852 h 529046"/>
                  <a:gd name="connsiteX5" fmla="*/ 827858 w 827858"/>
                  <a:gd name="connsiteY5" fmla="*/ 359229 h 529046"/>
                  <a:gd name="connsiteX0" fmla="*/ 0 w 827858"/>
                  <a:gd name="connsiteY0" fmla="*/ 236220 h 518160"/>
                  <a:gd name="connsiteX1" fmla="*/ 127363 w 827858"/>
                  <a:gd name="connsiteY1" fmla="*/ 1089 h 518160"/>
                  <a:gd name="connsiteX2" fmla="*/ 382088 w 827858"/>
                  <a:gd name="connsiteY2" fmla="*/ 229689 h 518160"/>
                  <a:gd name="connsiteX3" fmla="*/ 573132 w 827858"/>
                  <a:gd name="connsiteY3" fmla="*/ 510541 h 518160"/>
                  <a:gd name="connsiteX4" fmla="*/ 764177 w 827858"/>
                  <a:gd name="connsiteY4" fmla="*/ 275410 h 518160"/>
                  <a:gd name="connsiteX5" fmla="*/ 827858 w 827858"/>
                  <a:gd name="connsiteY5" fmla="*/ 353787 h 518160"/>
                  <a:gd name="connsiteX0" fmla="*/ 0 w 827858"/>
                  <a:gd name="connsiteY0" fmla="*/ 236220 h 394063"/>
                  <a:gd name="connsiteX1" fmla="*/ 127363 w 827858"/>
                  <a:gd name="connsiteY1" fmla="*/ 1089 h 394063"/>
                  <a:gd name="connsiteX2" fmla="*/ 382088 w 827858"/>
                  <a:gd name="connsiteY2" fmla="*/ 229689 h 394063"/>
                  <a:gd name="connsiteX3" fmla="*/ 509451 w 827858"/>
                  <a:gd name="connsiteY3" fmla="*/ 386443 h 394063"/>
                  <a:gd name="connsiteX4" fmla="*/ 764177 w 827858"/>
                  <a:gd name="connsiteY4" fmla="*/ 275410 h 394063"/>
                  <a:gd name="connsiteX5" fmla="*/ 827858 w 827858"/>
                  <a:gd name="connsiteY5" fmla="*/ 353787 h 394063"/>
                  <a:gd name="connsiteX0" fmla="*/ 0 w 827858"/>
                  <a:gd name="connsiteY0" fmla="*/ 236220 h 472441"/>
                  <a:gd name="connsiteX1" fmla="*/ 127363 w 827858"/>
                  <a:gd name="connsiteY1" fmla="*/ 1089 h 472441"/>
                  <a:gd name="connsiteX2" fmla="*/ 382088 w 827858"/>
                  <a:gd name="connsiteY2" fmla="*/ 229689 h 472441"/>
                  <a:gd name="connsiteX3" fmla="*/ 509451 w 827858"/>
                  <a:gd name="connsiteY3" fmla="*/ 464821 h 472441"/>
                  <a:gd name="connsiteX4" fmla="*/ 764177 w 827858"/>
                  <a:gd name="connsiteY4" fmla="*/ 275410 h 472441"/>
                  <a:gd name="connsiteX5" fmla="*/ 827858 w 827858"/>
                  <a:gd name="connsiteY5" fmla="*/ 353787 h 472441"/>
                  <a:gd name="connsiteX0" fmla="*/ 0 w 827858"/>
                  <a:gd name="connsiteY0" fmla="*/ 236220 h 394063"/>
                  <a:gd name="connsiteX1" fmla="*/ 127363 w 827858"/>
                  <a:gd name="connsiteY1" fmla="*/ 1089 h 394063"/>
                  <a:gd name="connsiteX2" fmla="*/ 382088 w 827858"/>
                  <a:gd name="connsiteY2" fmla="*/ 229689 h 394063"/>
                  <a:gd name="connsiteX3" fmla="*/ 509451 w 827858"/>
                  <a:gd name="connsiteY3" fmla="*/ 386443 h 394063"/>
                  <a:gd name="connsiteX4" fmla="*/ 764177 w 827858"/>
                  <a:gd name="connsiteY4" fmla="*/ 275410 h 394063"/>
                  <a:gd name="connsiteX5" fmla="*/ 827858 w 827858"/>
                  <a:gd name="connsiteY5" fmla="*/ 353787 h 394063"/>
                  <a:gd name="connsiteX0" fmla="*/ 0 w 827858"/>
                  <a:gd name="connsiteY0" fmla="*/ 236220 h 394167"/>
                  <a:gd name="connsiteX1" fmla="*/ 127363 w 827858"/>
                  <a:gd name="connsiteY1" fmla="*/ 1089 h 394167"/>
                  <a:gd name="connsiteX2" fmla="*/ 382088 w 827858"/>
                  <a:gd name="connsiteY2" fmla="*/ 229689 h 394167"/>
                  <a:gd name="connsiteX3" fmla="*/ 436359 w 827858"/>
                  <a:gd name="connsiteY3" fmla="*/ 321755 h 394167"/>
                  <a:gd name="connsiteX4" fmla="*/ 509451 w 827858"/>
                  <a:gd name="connsiteY4" fmla="*/ 386443 h 394167"/>
                  <a:gd name="connsiteX5" fmla="*/ 764177 w 827858"/>
                  <a:gd name="connsiteY5" fmla="*/ 275410 h 394167"/>
                  <a:gd name="connsiteX6" fmla="*/ 827858 w 827858"/>
                  <a:gd name="connsiteY6" fmla="*/ 353787 h 394167"/>
                  <a:gd name="connsiteX0" fmla="*/ 0 w 827858"/>
                  <a:gd name="connsiteY0" fmla="*/ 236220 h 472544"/>
                  <a:gd name="connsiteX1" fmla="*/ 127363 w 827858"/>
                  <a:gd name="connsiteY1" fmla="*/ 1089 h 472544"/>
                  <a:gd name="connsiteX2" fmla="*/ 382088 w 827858"/>
                  <a:gd name="connsiteY2" fmla="*/ 229689 h 472544"/>
                  <a:gd name="connsiteX3" fmla="*/ 436359 w 827858"/>
                  <a:gd name="connsiteY3" fmla="*/ 321755 h 472544"/>
                  <a:gd name="connsiteX4" fmla="*/ 509451 w 827858"/>
                  <a:gd name="connsiteY4" fmla="*/ 464820 h 472544"/>
                  <a:gd name="connsiteX5" fmla="*/ 764177 w 827858"/>
                  <a:gd name="connsiteY5" fmla="*/ 275410 h 472544"/>
                  <a:gd name="connsiteX6" fmla="*/ 827858 w 827858"/>
                  <a:gd name="connsiteY6" fmla="*/ 353787 h 472544"/>
                  <a:gd name="connsiteX0" fmla="*/ 0 w 827858"/>
                  <a:gd name="connsiteY0" fmla="*/ 236220 h 394167"/>
                  <a:gd name="connsiteX1" fmla="*/ 127363 w 827858"/>
                  <a:gd name="connsiteY1" fmla="*/ 1089 h 394167"/>
                  <a:gd name="connsiteX2" fmla="*/ 382088 w 827858"/>
                  <a:gd name="connsiteY2" fmla="*/ 229689 h 394167"/>
                  <a:gd name="connsiteX3" fmla="*/ 436359 w 827858"/>
                  <a:gd name="connsiteY3" fmla="*/ 321755 h 394167"/>
                  <a:gd name="connsiteX4" fmla="*/ 509451 w 827858"/>
                  <a:gd name="connsiteY4" fmla="*/ 386443 h 394167"/>
                  <a:gd name="connsiteX5" fmla="*/ 764177 w 827858"/>
                  <a:gd name="connsiteY5" fmla="*/ 275410 h 394167"/>
                  <a:gd name="connsiteX6" fmla="*/ 827858 w 827858"/>
                  <a:gd name="connsiteY6" fmla="*/ 353787 h 394167"/>
                  <a:gd name="connsiteX0" fmla="*/ 0 w 827858"/>
                  <a:gd name="connsiteY0" fmla="*/ 236220 h 394167"/>
                  <a:gd name="connsiteX1" fmla="*/ 127363 w 827858"/>
                  <a:gd name="connsiteY1" fmla="*/ 1089 h 394167"/>
                  <a:gd name="connsiteX2" fmla="*/ 382088 w 827858"/>
                  <a:gd name="connsiteY2" fmla="*/ 229689 h 394167"/>
                  <a:gd name="connsiteX3" fmla="*/ 436359 w 827858"/>
                  <a:gd name="connsiteY3" fmla="*/ 321755 h 394167"/>
                  <a:gd name="connsiteX4" fmla="*/ 509451 w 827858"/>
                  <a:gd name="connsiteY4" fmla="*/ 386443 h 394167"/>
                  <a:gd name="connsiteX5" fmla="*/ 764177 w 827858"/>
                  <a:gd name="connsiteY5" fmla="*/ 275410 h 394167"/>
                  <a:gd name="connsiteX6" fmla="*/ 827858 w 827858"/>
                  <a:gd name="connsiteY6" fmla="*/ 353787 h 394167"/>
                  <a:gd name="connsiteX0" fmla="*/ 0 w 827858"/>
                  <a:gd name="connsiteY0" fmla="*/ 236220 h 391627"/>
                  <a:gd name="connsiteX1" fmla="*/ 127363 w 827858"/>
                  <a:gd name="connsiteY1" fmla="*/ 1089 h 391627"/>
                  <a:gd name="connsiteX2" fmla="*/ 382088 w 827858"/>
                  <a:gd name="connsiteY2" fmla="*/ 229689 h 391627"/>
                  <a:gd name="connsiteX3" fmla="*/ 436359 w 827858"/>
                  <a:gd name="connsiteY3" fmla="*/ 321755 h 391627"/>
                  <a:gd name="connsiteX4" fmla="*/ 509451 w 827858"/>
                  <a:gd name="connsiteY4" fmla="*/ 386443 h 391627"/>
                  <a:gd name="connsiteX5" fmla="*/ 638525 w 827858"/>
                  <a:gd name="connsiteY5" fmla="*/ 352857 h 391627"/>
                  <a:gd name="connsiteX6" fmla="*/ 764177 w 827858"/>
                  <a:gd name="connsiteY6" fmla="*/ 275410 h 391627"/>
                  <a:gd name="connsiteX7" fmla="*/ 827858 w 827858"/>
                  <a:gd name="connsiteY7" fmla="*/ 353787 h 391627"/>
                  <a:gd name="connsiteX0" fmla="*/ 0 w 827858"/>
                  <a:gd name="connsiteY0" fmla="*/ 236220 h 388724"/>
                  <a:gd name="connsiteX1" fmla="*/ 127363 w 827858"/>
                  <a:gd name="connsiteY1" fmla="*/ 1089 h 388724"/>
                  <a:gd name="connsiteX2" fmla="*/ 382088 w 827858"/>
                  <a:gd name="connsiteY2" fmla="*/ 229689 h 388724"/>
                  <a:gd name="connsiteX3" fmla="*/ 436359 w 827858"/>
                  <a:gd name="connsiteY3" fmla="*/ 321755 h 388724"/>
                  <a:gd name="connsiteX4" fmla="*/ 509451 w 827858"/>
                  <a:gd name="connsiteY4" fmla="*/ 386443 h 388724"/>
                  <a:gd name="connsiteX5" fmla="*/ 636814 w 827858"/>
                  <a:gd name="connsiteY5" fmla="*/ 308067 h 388724"/>
                  <a:gd name="connsiteX6" fmla="*/ 764177 w 827858"/>
                  <a:gd name="connsiteY6" fmla="*/ 275410 h 388724"/>
                  <a:gd name="connsiteX7" fmla="*/ 827858 w 827858"/>
                  <a:gd name="connsiteY7" fmla="*/ 353787 h 388724"/>
                  <a:gd name="connsiteX0" fmla="*/ 0 w 827858"/>
                  <a:gd name="connsiteY0" fmla="*/ 236220 h 388724"/>
                  <a:gd name="connsiteX1" fmla="*/ 127363 w 827858"/>
                  <a:gd name="connsiteY1" fmla="*/ 1089 h 388724"/>
                  <a:gd name="connsiteX2" fmla="*/ 382088 w 827858"/>
                  <a:gd name="connsiteY2" fmla="*/ 229689 h 388724"/>
                  <a:gd name="connsiteX3" fmla="*/ 436359 w 827858"/>
                  <a:gd name="connsiteY3" fmla="*/ 321755 h 388724"/>
                  <a:gd name="connsiteX4" fmla="*/ 509451 w 827858"/>
                  <a:gd name="connsiteY4" fmla="*/ 386443 h 388724"/>
                  <a:gd name="connsiteX5" fmla="*/ 636814 w 827858"/>
                  <a:gd name="connsiteY5" fmla="*/ 308067 h 388724"/>
                  <a:gd name="connsiteX6" fmla="*/ 700495 w 827858"/>
                  <a:gd name="connsiteY6" fmla="*/ 229690 h 388724"/>
                  <a:gd name="connsiteX7" fmla="*/ 827858 w 827858"/>
                  <a:gd name="connsiteY7" fmla="*/ 353787 h 388724"/>
                  <a:gd name="connsiteX0" fmla="*/ 0 w 764177"/>
                  <a:gd name="connsiteY0" fmla="*/ 236220 h 388724"/>
                  <a:gd name="connsiteX1" fmla="*/ 127363 w 764177"/>
                  <a:gd name="connsiteY1" fmla="*/ 1089 h 388724"/>
                  <a:gd name="connsiteX2" fmla="*/ 382088 w 764177"/>
                  <a:gd name="connsiteY2" fmla="*/ 229689 h 388724"/>
                  <a:gd name="connsiteX3" fmla="*/ 436359 w 764177"/>
                  <a:gd name="connsiteY3" fmla="*/ 321755 h 388724"/>
                  <a:gd name="connsiteX4" fmla="*/ 509451 w 764177"/>
                  <a:gd name="connsiteY4" fmla="*/ 386443 h 388724"/>
                  <a:gd name="connsiteX5" fmla="*/ 636814 w 764177"/>
                  <a:gd name="connsiteY5" fmla="*/ 308067 h 388724"/>
                  <a:gd name="connsiteX6" fmla="*/ 700495 w 764177"/>
                  <a:gd name="connsiteY6" fmla="*/ 229690 h 388724"/>
                  <a:gd name="connsiteX7" fmla="*/ 764177 w 764177"/>
                  <a:gd name="connsiteY7" fmla="*/ 229690 h 388724"/>
                  <a:gd name="connsiteX0" fmla="*/ 0 w 764177"/>
                  <a:gd name="connsiteY0" fmla="*/ 236220 h 388724"/>
                  <a:gd name="connsiteX1" fmla="*/ 127363 w 764177"/>
                  <a:gd name="connsiteY1" fmla="*/ 1089 h 388724"/>
                  <a:gd name="connsiteX2" fmla="*/ 382088 w 764177"/>
                  <a:gd name="connsiteY2" fmla="*/ 229689 h 388724"/>
                  <a:gd name="connsiteX3" fmla="*/ 436359 w 764177"/>
                  <a:gd name="connsiteY3" fmla="*/ 321755 h 388724"/>
                  <a:gd name="connsiteX4" fmla="*/ 509451 w 764177"/>
                  <a:gd name="connsiteY4" fmla="*/ 386443 h 388724"/>
                  <a:gd name="connsiteX5" fmla="*/ 636814 w 764177"/>
                  <a:gd name="connsiteY5" fmla="*/ 308067 h 388724"/>
                  <a:gd name="connsiteX6" fmla="*/ 700495 w 764177"/>
                  <a:gd name="connsiteY6" fmla="*/ 229690 h 388724"/>
                  <a:gd name="connsiteX7" fmla="*/ 764177 w 764177"/>
                  <a:gd name="connsiteY7" fmla="*/ 308067 h 388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4177" h="388724">
                    <a:moveTo>
                      <a:pt x="0" y="236220"/>
                    </a:moveTo>
                    <a:cubicBezTo>
                      <a:pt x="841" y="235514"/>
                      <a:pt x="63682" y="2178"/>
                      <a:pt x="127363" y="1089"/>
                    </a:cubicBezTo>
                    <a:cubicBezTo>
                      <a:pt x="191044" y="0"/>
                      <a:pt x="330589" y="176245"/>
                      <a:pt x="382088" y="229689"/>
                    </a:cubicBezTo>
                    <a:cubicBezTo>
                      <a:pt x="433587" y="283133"/>
                      <a:pt x="415132" y="295629"/>
                      <a:pt x="436359" y="321755"/>
                    </a:cubicBezTo>
                    <a:cubicBezTo>
                      <a:pt x="457586" y="347881"/>
                      <a:pt x="476042" y="388724"/>
                      <a:pt x="509451" y="386443"/>
                    </a:cubicBezTo>
                    <a:cubicBezTo>
                      <a:pt x="542860" y="384162"/>
                      <a:pt x="604973" y="334192"/>
                      <a:pt x="636814" y="308067"/>
                    </a:cubicBezTo>
                    <a:cubicBezTo>
                      <a:pt x="668655" y="281942"/>
                      <a:pt x="668940" y="229535"/>
                      <a:pt x="700495" y="229690"/>
                    </a:cubicBezTo>
                    <a:cubicBezTo>
                      <a:pt x="750196" y="210625"/>
                      <a:pt x="742950" y="295004"/>
                      <a:pt x="764177" y="308067"/>
                    </a:cubicBezTo>
                  </a:path>
                </a:pathLst>
              </a:cu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6228345" y="3789762"/>
                <a:ext cx="503276" cy="226960"/>
              </a:xfrm>
              <a:custGeom>
                <a:avLst/>
                <a:gdLst>
                  <a:gd name="connsiteX0" fmla="*/ 0 w 1018902"/>
                  <a:gd name="connsiteY0" fmla="*/ 0 h 313508"/>
                  <a:gd name="connsiteX1" fmla="*/ 561702 w 1018902"/>
                  <a:gd name="connsiteY1" fmla="*/ 65314 h 313508"/>
                  <a:gd name="connsiteX2" fmla="*/ 731520 w 1018902"/>
                  <a:gd name="connsiteY2" fmla="*/ 300445 h 313508"/>
                  <a:gd name="connsiteX3" fmla="*/ 1018902 w 1018902"/>
                  <a:gd name="connsiteY3" fmla="*/ 143691 h 313508"/>
                  <a:gd name="connsiteX4" fmla="*/ 1018902 w 1018902"/>
                  <a:gd name="connsiteY4" fmla="*/ 143691 h 313508"/>
                  <a:gd name="connsiteX0" fmla="*/ 0 w 1018902"/>
                  <a:gd name="connsiteY0" fmla="*/ 206828 h 557347"/>
                  <a:gd name="connsiteX1" fmla="*/ 509451 w 1018902"/>
                  <a:gd name="connsiteY1" fmla="*/ 50074 h 557347"/>
                  <a:gd name="connsiteX2" fmla="*/ 731520 w 1018902"/>
                  <a:gd name="connsiteY2" fmla="*/ 507273 h 557347"/>
                  <a:gd name="connsiteX3" fmla="*/ 1018902 w 1018902"/>
                  <a:gd name="connsiteY3" fmla="*/ 350519 h 557347"/>
                  <a:gd name="connsiteX4" fmla="*/ 1018902 w 1018902"/>
                  <a:gd name="connsiteY4" fmla="*/ 350519 h 557347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1018902 w 1018902"/>
                  <a:gd name="connsiteY4" fmla="*/ 378822 h 755468"/>
                  <a:gd name="connsiteX0" fmla="*/ 0 w 1018902"/>
                  <a:gd name="connsiteY0" fmla="*/ 235131 h 755468"/>
                  <a:gd name="connsiteX1" fmla="*/ 509451 w 1018902"/>
                  <a:gd name="connsiteY1" fmla="*/ 78377 h 755468"/>
                  <a:gd name="connsiteX2" fmla="*/ 700495 w 1018902"/>
                  <a:gd name="connsiteY2" fmla="*/ 705394 h 755468"/>
                  <a:gd name="connsiteX3" fmla="*/ 1018902 w 1018902"/>
                  <a:gd name="connsiteY3" fmla="*/ 378822 h 755468"/>
                  <a:gd name="connsiteX4" fmla="*/ 827858 w 1018902"/>
                  <a:gd name="connsiteY4" fmla="*/ 313509 h 755468"/>
                  <a:gd name="connsiteX0" fmla="*/ 0 w 827858"/>
                  <a:gd name="connsiteY0" fmla="*/ 235131 h 770708"/>
                  <a:gd name="connsiteX1" fmla="*/ 509451 w 827858"/>
                  <a:gd name="connsiteY1" fmla="*/ 78377 h 770708"/>
                  <a:gd name="connsiteX2" fmla="*/ 700495 w 827858"/>
                  <a:gd name="connsiteY2" fmla="*/ 705394 h 770708"/>
                  <a:gd name="connsiteX3" fmla="*/ 827858 w 827858"/>
                  <a:gd name="connsiteY3" fmla="*/ 470264 h 770708"/>
                  <a:gd name="connsiteX4" fmla="*/ 827858 w 827858"/>
                  <a:gd name="connsiteY4" fmla="*/ 313509 h 770708"/>
                  <a:gd name="connsiteX0" fmla="*/ 21227 w 849085"/>
                  <a:gd name="connsiteY0" fmla="*/ 274320 h 809898"/>
                  <a:gd name="connsiteX1" fmla="*/ 84908 w 849085"/>
                  <a:gd name="connsiteY1" fmla="*/ 39189 h 809898"/>
                  <a:gd name="connsiteX2" fmla="*/ 530678 w 849085"/>
                  <a:gd name="connsiteY2" fmla="*/ 117566 h 809898"/>
                  <a:gd name="connsiteX3" fmla="*/ 721722 w 849085"/>
                  <a:gd name="connsiteY3" fmla="*/ 744583 h 809898"/>
                  <a:gd name="connsiteX4" fmla="*/ 849085 w 849085"/>
                  <a:gd name="connsiteY4" fmla="*/ 509453 h 809898"/>
                  <a:gd name="connsiteX5" fmla="*/ 849085 w 849085"/>
                  <a:gd name="connsiteY5" fmla="*/ 352698 h 809898"/>
                  <a:gd name="connsiteX0" fmla="*/ 0 w 827858"/>
                  <a:gd name="connsiteY0" fmla="*/ 235131 h 744583"/>
                  <a:gd name="connsiteX1" fmla="*/ 63681 w 827858"/>
                  <a:gd name="connsiteY1" fmla="*/ 0 h 744583"/>
                  <a:gd name="connsiteX2" fmla="*/ 382089 w 827858"/>
                  <a:gd name="connsiteY2" fmla="*/ 235130 h 744583"/>
                  <a:gd name="connsiteX3" fmla="*/ 700495 w 827858"/>
                  <a:gd name="connsiteY3" fmla="*/ 705394 h 744583"/>
                  <a:gd name="connsiteX4" fmla="*/ 827858 w 827858"/>
                  <a:gd name="connsiteY4" fmla="*/ 470264 h 744583"/>
                  <a:gd name="connsiteX5" fmla="*/ 827858 w 827858"/>
                  <a:gd name="connsiteY5" fmla="*/ 313509 h 744583"/>
                  <a:gd name="connsiteX0" fmla="*/ 0 w 827858"/>
                  <a:gd name="connsiteY0" fmla="*/ 235131 h 524693"/>
                  <a:gd name="connsiteX1" fmla="*/ 63681 w 827858"/>
                  <a:gd name="connsiteY1" fmla="*/ 0 h 524693"/>
                  <a:gd name="connsiteX2" fmla="*/ 382089 w 827858"/>
                  <a:gd name="connsiteY2" fmla="*/ 235130 h 524693"/>
                  <a:gd name="connsiteX3" fmla="*/ 445770 w 827858"/>
                  <a:gd name="connsiteY3" fmla="*/ 391885 h 524693"/>
                  <a:gd name="connsiteX4" fmla="*/ 827858 w 827858"/>
                  <a:gd name="connsiteY4" fmla="*/ 470264 h 524693"/>
                  <a:gd name="connsiteX5" fmla="*/ 827858 w 827858"/>
                  <a:gd name="connsiteY5" fmla="*/ 313509 h 524693"/>
                  <a:gd name="connsiteX0" fmla="*/ 0 w 827858"/>
                  <a:gd name="connsiteY0" fmla="*/ 235131 h 404948"/>
                  <a:gd name="connsiteX1" fmla="*/ 63681 w 827858"/>
                  <a:gd name="connsiteY1" fmla="*/ 0 h 404948"/>
                  <a:gd name="connsiteX2" fmla="*/ 382089 w 827858"/>
                  <a:gd name="connsiteY2" fmla="*/ 235130 h 404948"/>
                  <a:gd name="connsiteX3" fmla="*/ 445770 w 827858"/>
                  <a:gd name="connsiteY3" fmla="*/ 391885 h 404948"/>
                  <a:gd name="connsiteX4" fmla="*/ 636814 w 827858"/>
                  <a:gd name="connsiteY4" fmla="*/ 156754 h 404948"/>
                  <a:gd name="connsiteX5" fmla="*/ 827858 w 827858"/>
                  <a:gd name="connsiteY5" fmla="*/ 313509 h 404948"/>
                  <a:gd name="connsiteX0" fmla="*/ 0 w 700495"/>
                  <a:gd name="connsiteY0" fmla="*/ 235131 h 404948"/>
                  <a:gd name="connsiteX1" fmla="*/ 63681 w 700495"/>
                  <a:gd name="connsiteY1" fmla="*/ 0 h 404948"/>
                  <a:gd name="connsiteX2" fmla="*/ 382089 w 700495"/>
                  <a:gd name="connsiteY2" fmla="*/ 235130 h 404948"/>
                  <a:gd name="connsiteX3" fmla="*/ 445770 w 700495"/>
                  <a:gd name="connsiteY3" fmla="*/ 391885 h 404948"/>
                  <a:gd name="connsiteX4" fmla="*/ 636814 w 700495"/>
                  <a:gd name="connsiteY4" fmla="*/ 156754 h 404948"/>
                  <a:gd name="connsiteX5" fmla="*/ 700495 w 700495"/>
                  <a:gd name="connsiteY5" fmla="*/ 156754 h 404948"/>
                  <a:gd name="connsiteX0" fmla="*/ 0 w 700495"/>
                  <a:gd name="connsiteY0" fmla="*/ 235131 h 404948"/>
                  <a:gd name="connsiteX1" fmla="*/ 63681 w 700495"/>
                  <a:gd name="connsiteY1" fmla="*/ 0 h 404948"/>
                  <a:gd name="connsiteX2" fmla="*/ 382089 w 700495"/>
                  <a:gd name="connsiteY2" fmla="*/ 235130 h 404948"/>
                  <a:gd name="connsiteX3" fmla="*/ 445770 w 700495"/>
                  <a:gd name="connsiteY3" fmla="*/ 391885 h 404948"/>
                  <a:gd name="connsiteX4" fmla="*/ 636814 w 700495"/>
                  <a:gd name="connsiteY4" fmla="*/ 156754 h 404948"/>
                  <a:gd name="connsiteX5" fmla="*/ 700495 w 700495"/>
                  <a:gd name="connsiteY5" fmla="*/ 235131 h 404948"/>
                  <a:gd name="connsiteX0" fmla="*/ 0 w 700495"/>
                  <a:gd name="connsiteY0" fmla="*/ 248195 h 404948"/>
                  <a:gd name="connsiteX1" fmla="*/ 63681 w 700495"/>
                  <a:gd name="connsiteY1" fmla="*/ 13064 h 404948"/>
                  <a:gd name="connsiteX2" fmla="*/ 254725 w 700495"/>
                  <a:gd name="connsiteY2" fmla="*/ 169818 h 404948"/>
                  <a:gd name="connsiteX3" fmla="*/ 445770 w 700495"/>
                  <a:gd name="connsiteY3" fmla="*/ 404949 h 404948"/>
                  <a:gd name="connsiteX4" fmla="*/ 636814 w 700495"/>
                  <a:gd name="connsiteY4" fmla="*/ 169818 h 404948"/>
                  <a:gd name="connsiteX5" fmla="*/ 700495 w 700495"/>
                  <a:gd name="connsiteY5" fmla="*/ 248195 h 404948"/>
                  <a:gd name="connsiteX0" fmla="*/ 0 w 700495"/>
                  <a:gd name="connsiteY0" fmla="*/ 248194 h 248194"/>
                  <a:gd name="connsiteX1" fmla="*/ 63681 w 700495"/>
                  <a:gd name="connsiteY1" fmla="*/ 13063 h 248194"/>
                  <a:gd name="connsiteX2" fmla="*/ 254725 w 700495"/>
                  <a:gd name="connsiteY2" fmla="*/ 169817 h 248194"/>
                  <a:gd name="connsiteX3" fmla="*/ 636814 w 700495"/>
                  <a:gd name="connsiteY3" fmla="*/ 169817 h 248194"/>
                  <a:gd name="connsiteX4" fmla="*/ 700495 w 700495"/>
                  <a:gd name="connsiteY4" fmla="*/ 248194 h 248194"/>
                  <a:gd name="connsiteX0" fmla="*/ 0 w 700495"/>
                  <a:gd name="connsiteY0" fmla="*/ 248194 h 248194"/>
                  <a:gd name="connsiteX1" fmla="*/ 63681 w 700495"/>
                  <a:gd name="connsiteY1" fmla="*/ 13063 h 248194"/>
                  <a:gd name="connsiteX2" fmla="*/ 254725 w 700495"/>
                  <a:gd name="connsiteY2" fmla="*/ 169817 h 248194"/>
                  <a:gd name="connsiteX3" fmla="*/ 700495 w 700495"/>
                  <a:gd name="connsiteY3" fmla="*/ 248194 h 248194"/>
                  <a:gd name="connsiteX0" fmla="*/ 0 w 382088"/>
                  <a:gd name="connsiteY0" fmla="*/ 248194 h 248194"/>
                  <a:gd name="connsiteX1" fmla="*/ 63681 w 382088"/>
                  <a:gd name="connsiteY1" fmla="*/ 13063 h 248194"/>
                  <a:gd name="connsiteX2" fmla="*/ 254725 w 382088"/>
                  <a:gd name="connsiteY2" fmla="*/ 169817 h 248194"/>
                  <a:gd name="connsiteX3" fmla="*/ 382088 w 382088"/>
                  <a:gd name="connsiteY3" fmla="*/ 248193 h 248194"/>
                  <a:gd name="connsiteX0" fmla="*/ 0 w 382088"/>
                  <a:gd name="connsiteY0" fmla="*/ 248194 h 248194"/>
                  <a:gd name="connsiteX1" fmla="*/ 63681 w 382088"/>
                  <a:gd name="connsiteY1" fmla="*/ 13063 h 248194"/>
                  <a:gd name="connsiteX2" fmla="*/ 254725 w 382088"/>
                  <a:gd name="connsiteY2" fmla="*/ 169817 h 248194"/>
                  <a:gd name="connsiteX3" fmla="*/ 382088 w 382088"/>
                  <a:gd name="connsiteY3" fmla="*/ 169816 h 248194"/>
                  <a:gd name="connsiteX0" fmla="*/ 0 w 445769"/>
                  <a:gd name="connsiteY0" fmla="*/ 248194 h 248194"/>
                  <a:gd name="connsiteX1" fmla="*/ 63681 w 445769"/>
                  <a:gd name="connsiteY1" fmla="*/ 13063 h 248194"/>
                  <a:gd name="connsiteX2" fmla="*/ 254725 w 445769"/>
                  <a:gd name="connsiteY2" fmla="*/ 169817 h 248194"/>
                  <a:gd name="connsiteX3" fmla="*/ 445769 w 445769"/>
                  <a:gd name="connsiteY3" fmla="*/ 169816 h 248194"/>
                  <a:gd name="connsiteX0" fmla="*/ 0 w 445769"/>
                  <a:gd name="connsiteY0" fmla="*/ 235130 h 261254"/>
                  <a:gd name="connsiteX1" fmla="*/ 63681 w 445769"/>
                  <a:gd name="connsiteY1" fmla="*/ -1 h 261254"/>
                  <a:gd name="connsiteX2" fmla="*/ 254725 w 445769"/>
                  <a:gd name="connsiteY2" fmla="*/ 235129 h 261254"/>
                  <a:gd name="connsiteX3" fmla="*/ 445769 w 445769"/>
                  <a:gd name="connsiteY3" fmla="*/ 156752 h 261254"/>
                  <a:gd name="connsiteX0" fmla="*/ 0 w 445769"/>
                  <a:gd name="connsiteY0" fmla="*/ 235131 h 248193"/>
                  <a:gd name="connsiteX1" fmla="*/ 63681 w 445769"/>
                  <a:gd name="connsiteY1" fmla="*/ 0 h 248193"/>
                  <a:gd name="connsiteX2" fmla="*/ 254725 w 445769"/>
                  <a:gd name="connsiteY2" fmla="*/ 235130 h 248193"/>
                  <a:gd name="connsiteX3" fmla="*/ 445769 w 445769"/>
                  <a:gd name="connsiteY3" fmla="*/ 78377 h 248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769" h="248193">
                    <a:moveTo>
                      <a:pt x="0" y="235131"/>
                    </a:moveTo>
                    <a:cubicBezTo>
                      <a:pt x="19977" y="231522"/>
                      <a:pt x="21227" y="0"/>
                      <a:pt x="63681" y="0"/>
                    </a:cubicBezTo>
                    <a:cubicBezTo>
                      <a:pt x="106135" y="0"/>
                      <a:pt x="191044" y="222067"/>
                      <a:pt x="254725" y="235130"/>
                    </a:cubicBezTo>
                    <a:cubicBezTo>
                      <a:pt x="318406" y="248193"/>
                      <a:pt x="352900" y="62049"/>
                      <a:pt x="445769" y="78377"/>
                    </a:cubicBezTo>
                  </a:path>
                </a:pathLst>
              </a:custGeom>
              <a:ln w="254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3995963" y="2924944"/>
              <a:ext cx="781109" cy="1623642"/>
            </a:xfrm>
            <a:prstGeom prst="line">
              <a:avLst/>
            </a:prstGeom>
            <a:ln w="50800" cmpd="tri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65"/>
          <p:cNvGrpSpPr/>
          <p:nvPr/>
        </p:nvGrpSpPr>
        <p:grpSpPr>
          <a:xfrm>
            <a:off x="5508104" y="3861048"/>
            <a:ext cx="2304255" cy="1623417"/>
            <a:chOff x="5940152" y="4437112"/>
            <a:chExt cx="2304255" cy="1623417"/>
          </a:xfrm>
          <a:solidFill>
            <a:srgbClr val="99CCFF"/>
          </a:solidFill>
        </p:grpSpPr>
        <p:sp>
          <p:nvSpPr>
            <p:cNvPr id="26" name="Freeform 25"/>
            <p:cNvSpPr/>
            <p:nvPr/>
          </p:nvSpPr>
          <p:spPr>
            <a:xfrm>
              <a:off x="5940152" y="4437112"/>
              <a:ext cx="2304255" cy="1440159"/>
            </a:xfrm>
            <a:custGeom>
              <a:avLst/>
              <a:gdLst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418011 w 3853543"/>
                <a:gd name="connsiteY9" fmla="*/ 39189 h 2860766"/>
                <a:gd name="connsiteX10" fmla="*/ 875211 w 3853543"/>
                <a:gd name="connsiteY10" fmla="*/ 91440 h 2860766"/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418011 w 3853543"/>
                <a:gd name="connsiteY9" fmla="*/ 39189 h 2860766"/>
                <a:gd name="connsiteX10" fmla="*/ 875211 w 3853543"/>
                <a:gd name="connsiteY10" fmla="*/ 91440 h 2860766"/>
                <a:gd name="connsiteX11" fmla="*/ 1136468 w 3853543"/>
                <a:gd name="connsiteY11" fmla="*/ 104503 h 2860766"/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373305 w 3853543"/>
                <a:gd name="connsiteY9" fmla="*/ 10304 h 2860766"/>
                <a:gd name="connsiteX10" fmla="*/ 875211 w 3853543"/>
                <a:gd name="connsiteY10" fmla="*/ 91440 h 2860766"/>
                <a:gd name="connsiteX11" fmla="*/ 1136468 w 3853543"/>
                <a:gd name="connsiteY11" fmla="*/ 104503 h 2860766"/>
                <a:gd name="connsiteX0" fmla="*/ 1136468 w 3853543"/>
                <a:gd name="connsiteY0" fmla="*/ 104503 h 2860766"/>
                <a:gd name="connsiteX1" fmla="*/ 3239588 w 3853543"/>
                <a:gd name="connsiteY1" fmla="*/ 0 h 2860766"/>
                <a:gd name="connsiteX2" fmla="*/ 3853543 w 3853543"/>
                <a:gd name="connsiteY2" fmla="*/ 862149 h 2860766"/>
                <a:gd name="connsiteX3" fmla="*/ 3853543 w 3853543"/>
                <a:gd name="connsiteY3" fmla="*/ 1894114 h 2860766"/>
                <a:gd name="connsiteX4" fmla="*/ 2873828 w 3853543"/>
                <a:gd name="connsiteY4" fmla="*/ 2860766 h 2860766"/>
                <a:gd name="connsiteX5" fmla="*/ 1606731 w 3853543"/>
                <a:gd name="connsiteY5" fmla="*/ 2442754 h 2860766"/>
                <a:gd name="connsiteX6" fmla="*/ 692331 w 3853543"/>
                <a:gd name="connsiteY6" fmla="*/ 1685109 h 2860766"/>
                <a:gd name="connsiteX7" fmla="*/ 744583 w 3853543"/>
                <a:gd name="connsiteY7" fmla="*/ 875211 h 2860766"/>
                <a:gd name="connsiteX8" fmla="*/ 0 w 3853543"/>
                <a:gd name="connsiteY8" fmla="*/ 522514 h 2860766"/>
                <a:gd name="connsiteX9" fmla="*/ 373305 w 3853543"/>
                <a:gd name="connsiteY9" fmla="*/ 154320 h 2860766"/>
                <a:gd name="connsiteX10" fmla="*/ 875211 w 3853543"/>
                <a:gd name="connsiteY10" fmla="*/ 91440 h 2860766"/>
                <a:gd name="connsiteX11" fmla="*/ 1136468 w 3853543"/>
                <a:gd name="connsiteY11" fmla="*/ 104503 h 2860766"/>
                <a:gd name="connsiteX0" fmla="*/ 979187 w 3696262"/>
                <a:gd name="connsiteY0" fmla="*/ 104503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9450 w 3696262"/>
                <a:gd name="connsiteY5" fmla="*/ 2442754 h 2860766"/>
                <a:gd name="connsiteX6" fmla="*/ 535050 w 3696262"/>
                <a:gd name="connsiteY6" fmla="*/ 1685109 h 2860766"/>
                <a:gd name="connsiteX7" fmla="*/ 587302 w 3696262"/>
                <a:gd name="connsiteY7" fmla="*/ 875211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979187 w 3696262"/>
                <a:gd name="connsiteY11" fmla="*/ 104503 h 2860766"/>
                <a:gd name="connsiteX0" fmla="*/ 979187 w 3696262"/>
                <a:gd name="connsiteY0" fmla="*/ 104503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9450 w 3696262"/>
                <a:gd name="connsiteY5" fmla="*/ 2442754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979187 w 3696262"/>
                <a:gd name="connsiteY11" fmla="*/ 104503 h 2860766"/>
                <a:gd name="connsiteX0" fmla="*/ 979187 w 3696262"/>
                <a:gd name="connsiteY0" fmla="*/ 104503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0159 w 3696262"/>
                <a:gd name="connsiteY5" fmla="*/ 2602592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979187 w 3696262"/>
                <a:gd name="connsiteY11" fmla="*/ 104503 h 2860766"/>
                <a:gd name="connsiteX0" fmla="*/ 1584175 w 3696262"/>
                <a:gd name="connsiteY0" fmla="*/ 370344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0159 w 3696262"/>
                <a:gd name="connsiteY5" fmla="*/ 2602592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1584175 w 3696262"/>
                <a:gd name="connsiteY11" fmla="*/ 370344 h 2860766"/>
                <a:gd name="connsiteX0" fmla="*/ 1872207 w 3696262"/>
                <a:gd name="connsiteY0" fmla="*/ 298336 h 2860766"/>
                <a:gd name="connsiteX1" fmla="*/ 3082307 w 3696262"/>
                <a:gd name="connsiteY1" fmla="*/ 0 h 2860766"/>
                <a:gd name="connsiteX2" fmla="*/ 3696262 w 3696262"/>
                <a:gd name="connsiteY2" fmla="*/ 862149 h 2860766"/>
                <a:gd name="connsiteX3" fmla="*/ 3696262 w 3696262"/>
                <a:gd name="connsiteY3" fmla="*/ 1894114 h 2860766"/>
                <a:gd name="connsiteX4" fmla="*/ 2716547 w 3696262"/>
                <a:gd name="connsiteY4" fmla="*/ 2860766 h 2860766"/>
                <a:gd name="connsiteX5" fmla="*/ 1440159 w 3696262"/>
                <a:gd name="connsiteY5" fmla="*/ 2602592 h 2860766"/>
                <a:gd name="connsiteX6" fmla="*/ 535050 w 3696262"/>
                <a:gd name="connsiteY6" fmla="*/ 1685109 h 2860766"/>
                <a:gd name="connsiteX7" fmla="*/ 504055 w 3696262"/>
                <a:gd name="connsiteY7" fmla="*/ 946408 h 2860766"/>
                <a:gd name="connsiteX8" fmla="*/ 0 w 3696262"/>
                <a:gd name="connsiteY8" fmla="*/ 586368 h 2860766"/>
                <a:gd name="connsiteX9" fmla="*/ 216024 w 3696262"/>
                <a:gd name="connsiteY9" fmla="*/ 154320 h 2860766"/>
                <a:gd name="connsiteX10" fmla="*/ 717930 w 3696262"/>
                <a:gd name="connsiteY10" fmla="*/ 91440 h 2860766"/>
                <a:gd name="connsiteX11" fmla="*/ 1872207 w 3696262"/>
                <a:gd name="connsiteY11" fmla="*/ 298336 h 2860766"/>
                <a:gd name="connsiteX0" fmla="*/ 1872207 w 3696262"/>
                <a:gd name="connsiteY0" fmla="*/ 364962 h 2927392"/>
                <a:gd name="connsiteX1" fmla="*/ 3082307 w 3696262"/>
                <a:gd name="connsiteY1" fmla="*/ 66626 h 2927392"/>
                <a:gd name="connsiteX2" fmla="*/ 3696262 w 3696262"/>
                <a:gd name="connsiteY2" fmla="*/ 928775 h 2927392"/>
                <a:gd name="connsiteX3" fmla="*/ 3696262 w 3696262"/>
                <a:gd name="connsiteY3" fmla="*/ 1960740 h 2927392"/>
                <a:gd name="connsiteX4" fmla="*/ 2716547 w 3696262"/>
                <a:gd name="connsiteY4" fmla="*/ 2927392 h 2927392"/>
                <a:gd name="connsiteX5" fmla="*/ 1440159 w 3696262"/>
                <a:gd name="connsiteY5" fmla="*/ 2669218 h 2927392"/>
                <a:gd name="connsiteX6" fmla="*/ 535050 w 3696262"/>
                <a:gd name="connsiteY6" fmla="*/ 1751735 h 2927392"/>
                <a:gd name="connsiteX7" fmla="*/ 504055 w 3696262"/>
                <a:gd name="connsiteY7" fmla="*/ 1013034 h 2927392"/>
                <a:gd name="connsiteX8" fmla="*/ 0 w 3696262"/>
                <a:gd name="connsiteY8" fmla="*/ 652994 h 2927392"/>
                <a:gd name="connsiteX9" fmla="*/ 216024 w 3696262"/>
                <a:gd name="connsiteY9" fmla="*/ 220946 h 2927392"/>
                <a:gd name="connsiteX10" fmla="*/ 717930 w 3696262"/>
                <a:gd name="connsiteY10" fmla="*/ 158066 h 2927392"/>
                <a:gd name="connsiteX11" fmla="*/ 1872207 w 3696262"/>
                <a:gd name="connsiteY11" fmla="*/ 364962 h 2927392"/>
                <a:gd name="connsiteX0" fmla="*/ 1872207 w 3696262"/>
                <a:gd name="connsiteY0" fmla="*/ 432048 h 2994478"/>
                <a:gd name="connsiteX1" fmla="*/ 3096343 w 3696262"/>
                <a:gd name="connsiteY1" fmla="*/ 0 h 2994478"/>
                <a:gd name="connsiteX2" fmla="*/ 3696262 w 3696262"/>
                <a:gd name="connsiteY2" fmla="*/ 995861 h 2994478"/>
                <a:gd name="connsiteX3" fmla="*/ 3696262 w 3696262"/>
                <a:gd name="connsiteY3" fmla="*/ 2027826 h 2994478"/>
                <a:gd name="connsiteX4" fmla="*/ 2716547 w 3696262"/>
                <a:gd name="connsiteY4" fmla="*/ 2994478 h 2994478"/>
                <a:gd name="connsiteX5" fmla="*/ 1440159 w 3696262"/>
                <a:gd name="connsiteY5" fmla="*/ 2736304 h 2994478"/>
                <a:gd name="connsiteX6" fmla="*/ 535050 w 3696262"/>
                <a:gd name="connsiteY6" fmla="*/ 1818821 h 2994478"/>
                <a:gd name="connsiteX7" fmla="*/ 504055 w 3696262"/>
                <a:gd name="connsiteY7" fmla="*/ 1080120 h 2994478"/>
                <a:gd name="connsiteX8" fmla="*/ 0 w 3696262"/>
                <a:gd name="connsiteY8" fmla="*/ 720080 h 2994478"/>
                <a:gd name="connsiteX9" fmla="*/ 216024 w 3696262"/>
                <a:gd name="connsiteY9" fmla="*/ 288032 h 2994478"/>
                <a:gd name="connsiteX10" fmla="*/ 717930 w 3696262"/>
                <a:gd name="connsiteY10" fmla="*/ 225152 h 2994478"/>
                <a:gd name="connsiteX11" fmla="*/ 1872207 w 3696262"/>
                <a:gd name="connsiteY11" fmla="*/ 432048 h 2994478"/>
                <a:gd name="connsiteX0" fmla="*/ 1872207 w 3696262"/>
                <a:gd name="connsiteY0" fmla="*/ 432048 h 2994478"/>
                <a:gd name="connsiteX1" fmla="*/ 3096343 w 3696262"/>
                <a:gd name="connsiteY1" fmla="*/ 0 h 2994478"/>
                <a:gd name="connsiteX2" fmla="*/ 3696262 w 3696262"/>
                <a:gd name="connsiteY2" fmla="*/ 995861 h 2994478"/>
                <a:gd name="connsiteX3" fmla="*/ 3696262 w 3696262"/>
                <a:gd name="connsiteY3" fmla="*/ 2027826 h 2994478"/>
                <a:gd name="connsiteX4" fmla="*/ 2716547 w 3696262"/>
                <a:gd name="connsiteY4" fmla="*/ 2994478 h 2994478"/>
                <a:gd name="connsiteX5" fmla="*/ 1440159 w 3696262"/>
                <a:gd name="connsiteY5" fmla="*/ 2736304 h 2994478"/>
                <a:gd name="connsiteX6" fmla="*/ 535050 w 3696262"/>
                <a:gd name="connsiteY6" fmla="*/ 1818821 h 2994478"/>
                <a:gd name="connsiteX7" fmla="*/ 504055 w 3696262"/>
                <a:gd name="connsiteY7" fmla="*/ 1080120 h 2994478"/>
                <a:gd name="connsiteX8" fmla="*/ 0 w 3696262"/>
                <a:gd name="connsiteY8" fmla="*/ 720080 h 2994478"/>
                <a:gd name="connsiteX9" fmla="*/ 216024 w 3696262"/>
                <a:gd name="connsiteY9" fmla="*/ 288032 h 2994478"/>
                <a:gd name="connsiteX10" fmla="*/ 717930 w 3696262"/>
                <a:gd name="connsiteY10" fmla="*/ 225152 h 2994478"/>
                <a:gd name="connsiteX11" fmla="*/ 1872207 w 3696262"/>
                <a:gd name="connsiteY11" fmla="*/ 432048 h 2994478"/>
                <a:gd name="connsiteX0" fmla="*/ 1872207 w 3696262"/>
                <a:gd name="connsiteY0" fmla="*/ 501757 h 3064187"/>
                <a:gd name="connsiteX1" fmla="*/ 3096343 w 3696262"/>
                <a:gd name="connsiteY1" fmla="*/ 69709 h 3064187"/>
                <a:gd name="connsiteX2" fmla="*/ 3696262 w 3696262"/>
                <a:gd name="connsiteY2" fmla="*/ 1065570 h 3064187"/>
                <a:gd name="connsiteX3" fmla="*/ 3696262 w 3696262"/>
                <a:gd name="connsiteY3" fmla="*/ 2097535 h 3064187"/>
                <a:gd name="connsiteX4" fmla="*/ 2716547 w 3696262"/>
                <a:gd name="connsiteY4" fmla="*/ 3064187 h 3064187"/>
                <a:gd name="connsiteX5" fmla="*/ 1440159 w 3696262"/>
                <a:gd name="connsiteY5" fmla="*/ 2806013 h 3064187"/>
                <a:gd name="connsiteX6" fmla="*/ 535050 w 3696262"/>
                <a:gd name="connsiteY6" fmla="*/ 1888530 h 3064187"/>
                <a:gd name="connsiteX7" fmla="*/ 504055 w 3696262"/>
                <a:gd name="connsiteY7" fmla="*/ 1149829 h 3064187"/>
                <a:gd name="connsiteX8" fmla="*/ 0 w 3696262"/>
                <a:gd name="connsiteY8" fmla="*/ 789789 h 3064187"/>
                <a:gd name="connsiteX9" fmla="*/ 216024 w 3696262"/>
                <a:gd name="connsiteY9" fmla="*/ 357741 h 3064187"/>
                <a:gd name="connsiteX10" fmla="*/ 717930 w 3696262"/>
                <a:gd name="connsiteY10" fmla="*/ 294861 h 3064187"/>
                <a:gd name="connsiteX11" fmla="*/ 1872207 w 3696262"/>
                <a:gd name="connsiteY11" fmla="*/ 501757 h 3064187"/>
                <a:gd name="connsiteX0" fmla="*/ 1872207 w 3696262"/>
                <a:gd name="connsiteY0" fmla="*/ 501757 h 3064187"/>
                <a:gd name="connsiteX1" fmla="*/ 3096343 w 3696262"/>
                <a:gd name="connsiteY1" fmla="*/ 69709 h 3064187"/>
                <a:gd name="connsiteX2" fmla="*/ 3696262 w 3696262"/>
                <a:gd name="connsiteY2" fmla="*/ 1065570 h 3064187"/>
                <a:gd name="connsiteX3" fmla="*/ 3672407 w 3696262"/>
                <a:gd name="connsiteY3" fmla="*/ 2085934 h 3064187"/>
                <a:gd name="connsiteX4" fmla="*/ 2716547 w 3696262"/>
                <a:gd name="connsiteY4" fmla="*/ 3064187 h 3064187"/>
                <a:gd name="connsiteX5" fmla="*/ 1440159 w 3696262"/>
                <a:gd name="connsiteY5" fmla="*/ 2806013 h 3064187"/>
                <a:gd name="connsiteX6" fmla="*/ 535050 w 3696262"/>
                <a:gd name="connsiteY6" fmla="*/ 1888530 h 3064187"/>
                <a:gd name="connsiteX7" fmla="*/ 504055 w 3696262"/>
                <a:gd name="connsiteY7" fmla="*/ 1149829 h 3064187"/>
                <a:gd name="connsiteX8" fmla="*/ 0 w 3696262"/>
                <a:gd name="connsiteY8" fmla="*/ 789789 h 3064187"/>
                <a:gd name="connsiteX9" fmla="*/ 216024 w 3696262"/>
                <a:gd name="connsiteY9" fmla="*/ 357741 h 3064187"/>
                <a:gd name="connsiteX10" fmla="*/ 717930 w 3696262"/>
                <a:gd name="connsiteY10" fmla="*/ 294861 h 3064187"/>
                <a:gd name="connsiteX11" fmla="*/ 1872207 w 3696262"/>
                <a:gd name="connsiteY11" fmla="*/ 501757 h 3064187"/>
                <a:gd name="connsiteX0" fmla="*/ 1872207 w 3835693"/>
                <a:gd name="connsiteY0" fmla="*/ 501757 h 3064187"/>
                <a:gd name="connsiteX1" fmla="*/ 3096343 w 3835693"/>
                <a:gd name="connsiteY1" fmla="*/ 69709 h 3064187"/>
                <a:gd name="connsiteX2" fmla="*/ 3696262 w 3835693"/>
                <a:gd name="connsiteY2" fmla="*/ 1065570 h 3064187"/>
                <a:gd name="connsiteX3" fmla="*/ 3672407 w 3835693"/>
                <a:gd name="connsiteY3" fmla="*/ 2085934 h 3064187"/>
                <a:gd name="connsiteX4" fmla="*/ 2716547 w 3835693"/>
                <a:gd name="connsiteY4" fmla="*/ 3064187 h 3064187"/>
                <a:gd name="connsiteX5" fmla="*/ 1440159 w 3835693"/>
                <a:gd name="connsiteY5" fmla="*/ 2806013 h 3064187"/>
                <a:gd name="connsiteX6" fmla="*/ 535050 w 3835693"/>
                <a:gd name="connsiteY6" fmla="*/ 1888530 h 3064187"/>
                <a:gd name="connsiteX7" fmla="*/ 504055 w 3835693"/>
                <a:gd name="connsiteY7" fmla="*/ 1149829 h 3064187"/>
                <a:gd name="connsiteX8" fmla="*/ 0 w 3835693"/>
                <a:gd name="connsiteY8" fmla="*/ 789789 h 3064187"/>
                <a:gd name="connsiteX9" fmla="*/ 216024 w 3835693"/>
                <a:gd name="connsiteY9" fmla="*/ 357741 h 3064187"/>
                <a:gd name="connsiteX10" fmla="*/ 717930 w 3835693"/>
                <a:gd name="connsiteY10" fmla="*/ 294861 h 3064187"/>
                <a:gd name="connsiteX11" fmla="*/ 1872207 w 3835693"/>
                <a:gd name="connsiteY11" fmla="*/ 501757 h 3064187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872207 w 3835693"/>
                <a:gd name="connsiteY0" fmla="*/ 501757 h 3184200"/>
                <a:gd name="connsiteX1" fmla="*/ 3096343 w 3835693"/>
                <a:gd name="connsiteY1" fmla="*/ 69709 h 3184200"/>
                <a:gd name="connsiteX2" fmla="*/ 3696262 w 3835693"/>
                <a:gd name="connsiteY2" fmla="*/ 1065570 h 3184200"/>
                <a:gd name="connsiteX3" fmla="*/ 3672407 w 3835693"/>
                <a:gd name="connsiteY3" fmla="*/ 2085934 h 3184200"/>
                <a:gd name="connsiteX4" fmla="*/ 2716547 w 3835693"/>
                <a:gd name="connsiteY4" fmla="*/ 3064187 h 3184200"/>
                <a:gd name="connsiteX5" fmla="*/ 1440159 w 3835693"/>
                <a:gd name="connsiteY5" fmla="*/ 2806013 h 3184200"/>
                <a:gd name="connsiteX6" fmla="*/ 535050 w 3835693"/>
                <a:gd name="connsiteY6" fmla="*/ 1888530 h 3184200"/>
                <a:gd name="connsiteX7" fmla="*/ 504055 w 3835693"/>
                <a:gd name="connsiteY7" fmla="*/ 1149829 h 3184200"/>
                <a:gd name="connsiteX8" fmla="*/ 0 w 3835693"/>
                <a:gd name="connsiteY8" fmla="*/ 789789 h 3184200"/>
                <a:gd name="connsiteX9" fmla="*/ 216024 w 3835693"/>
                <a:gd name="connsiteY9" fmla="*/ 357741 h 3184200"/>
                <a:gd name="connsiteX10" fmla="*/ 717930 w 3835693"/>
                <a:gd name="connsiteY10" fmla="*/ 294861 h 3184200"/>
                <a:gd name="connsiteX11" fmla="*/ 1872207 w 3835693"/>
                <a:gd name="connsiteY11" fmla="*/ 501757 h 3184200"/>
                <a:gd name="connsiteX0" fmla="*/ 1920212 w 3883698"/>
                <a:gd name="connsiteY0" fmla="*/ 501757 h 3184200"/>
                <a:gd name="connsiteX1" fmla="*/ 3144348 w 3883698"/>
                <a:gd name="connsiteY1" fmla="*/ 69709 h 3184200"/>
                <a:gd name="connsiteX2" fmla="*/ 3744267 w 3883698"/>
                <a:gd name="connsiteY2" fmla="*/ 1065570 h 3184200"/>
                <a:gd name="connsiteX3" fmla="*/ 3720412 w 3883698"/>
                <a:gd name="connsiteY3" fmla="*/ 2085934 h 3184200"/>
                <a:gd name="connsiteX4" fmla="*/ 2764552 w 3883698"/>
                <a:gd name="connsiteY4" fmla="*/ 3064187 h 3184200"/>
                <a:gd name="connsiteX5" fmla="*/ 1488164 w 3883698"/>
                <a:gd name="connsiteY5" fmla="*/ 2806013 h 3184200"/>
                <a:gd name="connsiteX6" fmla="*/ 583055 w 3883698"/>
                <a:gd name="connsiteY6" fmla="*/ 1888530 h 3184200"/>
                <a:gd name="connsiteX7" fmla="*/ 552060 w 3883698"/>
                <a:gd name="connsiteY7" fmla="*/ 1149829 h 3184200"/>
                <a:gd name="connsiteX8" fmla="*/ 48005 w 3883698"/>
                <a:gd name="connsiteY8" fmla="*/ 789789 h 3184200"/>
                <a:gd name="connsiteX9" fmla="*/ 264029 w 3883698"/>
                <a:gd name="connsiteY9" fmla="*/ 357741 h 3184200"/>
                <a:gd name="connsiteX10" fmla="*/ 765935 w 3883698"/>
                <a:gd name="connsiteY10" fmla="*/ 294861 h 3184200"/>
                <a:gd name="connsiteX11" fmla="*/ 1920212 w 3883698"/>
                <a:gd name="connsiteY11" fmla="*/ 501757 h 3184200"/>
                <a:gd name="connsiteX0" fmla="*/ 1920212 w 3883698"/>
                <a:gd name="connsiteY0" fmla="*/ 501757 h 3184200"/>
                <a:gd name="connsiteX1" fmla="*/ 3144348 w 3883698"/>
                <a:gd name="connsiteY1" fmla="*/ 69709 h 3184200"/>
                <a:gd name="connsiteX2" fmla="*/ 3744267 w 3883698"/>
                <a:gd name="connsiteY2" fmla="*/ 1065570 h 3184200"/>
                <a:gd name="connsiteX3" fmla="*/ 3720412 w 3883698"/>
                <a:gd name="connsiteY3" fmla="*/ 2085934 h 3184200"/>
                <a:gd name="connsiteX4" fmla="*/ 2764552 w 3883698"/>
                <a:gd name="connsiteY4" fmla="*/ 3064187 h 3184200"/>
                <a:gd name="connsiteX5" fmla="*/ 1488164 w 3883698"/>
                <a:gd name="connsiteY5" fmla="*/ 2806013 h 3184200"/>
                <a:gd name="connsiteX6" fmla="*/ 583055 w 3883698"/>
                <a:gd name="connsiteY6" fmla="*/ 1888530 h 3184200"/>
                <a:gd name="connsiteX7" fmla="*/ 552060 w 3883698"/>
                <a:gd name="connsiteY7" fmla="*/ 1149829 h 3184200"/>
                <a:gd name="connsiteX8" fmla="*/ 48005 w 3883698"/>
                <a:gd name="connsiteY8" fmla="*/ 789789 h 3184200"/>
                <a:gd name="connsiteX9" fmla="*/ 264029 w 3883698"/>
                <a:gd name="connsiteY9" fmla="*/ 357741 h 3184200"/>
                <a:gd name="connsiteX10" fmla="*/ 765935 w 3883698"/>
                <a:gd name="connsiteY10" fmla="*/ 294861 h 3184200"/>
                <a:gd name="connsiteX11" fmla="*/ 1920212 w 3883698"/>
                <a:gd name="connsiteY11" fmla="*/ 501757 h 3184200"/>
                <a:gd name="connsiteX0" fmla="*/ 1845719 w 3883698"/>
                <a:gd name="connsiteY0" fmla="*/ 364963 h 3271891"/>
                <a:gd name="connsiteX1" fmla="*/ 3144348 w 3883698"/>
                <a:gd name="connsiteY1" fmla="*/ 157400 h 3271891"/>
                <a:gd name="connsiteX2" fmla="*/ 3744267 w 3883698"/>
                <a:gd name="connsiteY2" fmla="*/ 1153261 h 3271891"/>
                <a:gd name="connsiteX3" fmla="*/ 3720412 w 3883698"/>
                <a:gd name="connsiteY3" fmla="*/ 2173625 h 3271891"/>
                <a:gd name="connsiteX4" fmla="*/ 2764552 w 3883698"/>
                <a:gd name="connsiteY4" fmla="*/ 3151878 h 3271891"/>
                <a:gd name="connsiteX5" fmla="*/ 1488164 w 3883698"/>
                <a:gd name="connsiteY5" fmla="*/ 2893704 h 3271891"/>
                <a:gd name="connsiteX6" fmla="*/ 583055 w 3883698"/>
                <a:gd name="connsiteY6" fmla="*/ 1976221 h 3271891"/>
                <a:gd name="connsiteX7" fmla="*/ 552060 w 3883698"/>
                <a:gd name="connsiteY7" fmla="*/ 1237520 h 3271891"/>
                <a:gd name="connsiteX8" fmla="*/ 48005 w 3883698"/>
                <a:gd name="connsiteY8" fmla="*/ 877480 h 3271891"/>
                <a:gd name="connsiteX9" fmla="*/ 264029 w 3883698"/>
                <a:gd name="connsiteY9" fmla="*/ 445432 h 3271891"/>
                <a:gd name="connsiteX10" fmla="*/ 765935 w 3883698"/>
                <a:gd name="connsiteY10" fmla="*/ 382552 h 3271891"/>
                <a:gd name="connsiteX11" fmla="*/ 1845719 w 3883698"/>
                <a:gd name="connsiteY11" fmla="*/ 364963 h 3271891"/>
                <a:gd name="connsiteX0" fmla="*/ 1845719 w 3883698"/>
                <a:gd name="connsiteY0" fmla="*/ 364961 h 3271889"/>
                <a:gd name="connsiteX1" fmla="*/ 3144348 w 3883698"/>
                <a:gd name="connsiteY1" fmla="*/ 157398 h 3271889"/>
                <a:gd name="connsiteX2" fmla="*/ 3744267 w 3883698"/>
                <a:gd name="connsiteY2" fmla="*/ 1153259 h 3271889"/>
                <a:gd name="connsiteX3" fmla="*/ 3720412 w 3883698"/>
                <a:gd name="connsiteY3" fmla="*/ 2173623 h 3271889"/>
                <a:gd name="connsiteX4" fmla="*/ 2764552 w 3883698"/>
                <a:gd name="connsiteY4" fmla="*/ 3151876 h 3271889"/>
                <a:gd name="connsiteX5" fmla="*/ 1488164 w 3883698"/>
                <a:gd name="connsiteY5" fmla="*/ 2893702 h 3271889"/>
                <a:gd name="connsiteX6" fmla="*/ 583055 w 3883698"/>
                <a:gd name="connsiteY6" fmla="*/ 1976219 h 3271889"/>
                <a:gd name="connsiteX7" fmla="*/ 552060 w 3883698"/>
                <a:gd name="connsiteY7" fmla="*/ 1237518 h 3271889"/>
                <a:gd name="connsiteX8" fmla="*/ 48005 w 3883698"/>
                <a:gd name="connsiteY8" fmla="*/ 877478 h 3271889"/>
                <a:gd name="connsiteX9" fmla="*/ 264029 w 3883698"/>
                <a:gd name="connsiteY9" fmla="*/ 445430 h 3271889"/>
                <a:gd name="connsiteX10" fmla="*/ 765935 w 3883698"/>
                <a:gd name="connsiteY10" fmla="*/ 382550 h 3271889"/>
                <a:gd name="connsiteX11" fmla="*/ 1845719 w 3883698"/>
                <a:gd name="connsiteY11" fmla="*/ 364961 h 3271889"/>
                <a:gd name="connsiteX0" fmla="*/ 1830614 w 3868593"/>
                <a:gd name="connsiteY0" fmla="*/ 364963 h 3271891"/>
                <a:gd name="connsiteX1" fmla="*/ 3129243 w 3868593"/>
                <a:gd name="connsiteY1" fmla="*/ 157400 h 3271891"/>
                <a:gd name="connsiteX2" fmla="*/ 3729162 w 3868593"/>
                <a:gd name="connsiteY2" fmla="*/ 1153261 h 3271891"/>
                <a:gd name="connsiteX3" fmla="*/ 3705307 w 3868593"/>
                <a:gd name="connsiteY3" fmla="*/ 2173625 h 3271891"/>
                <a:gd name="connsiteX4" fmla="*/ 2749447 w 3868593"/>
                <a:gd name="connsiteY4" fmla="*/ 3151878 h 3271891"/>
                <a:gd name="connsiteX5" fmla="*/ 1473059 w 3868593"/>
                <a:gd name="connsiteY5" fmla="*/ 2893704 h 3271891"/>
                <a:gd name="connsiteX6" fmla="*/ 567950 w 3868593"/>
                <a:gd name="connsiteY6" fmla="*/ 1976221 h 3271891"/>
                <a:gd name="connsiteX7" fmla="*/ 446325 w 3868593"/>
                <a:gd name="connsiteY7" fmla="*/ 1335414 h 3271891"/>
                <a:gd name="connsiteX8" fmla="*/ 32900 w 3868593"/>
                <a:gd name="connsiteY8" fmla="*/ 877480 h 3271891"/>
                <a:gd name="connsiteX9" fmla="*/ 248924 w 3868593"/>
                <a:gd name="connsiteY9" fmla="*/ 445432 h 3271891"/>
                <a:gd name="connsiteX10" fmla="*/ 750830 w 3868593"/>
                <a:gd name="connsiteY10" fmla="*/ 382552 h 3271891"/>
                <a:gd name="connsiteX11" fmla="*/ 1830614 w 3868593"/>
                <a:gd name="connsiteY11" fmla="*/ 364963 h 3271891"/>
                <a:gd name="connsiteX0" fmla="*/ 1830614 w 3868593"/>
                <a:gd name="connsiteY0" fmla="*/ 364962 h 3271890"/>
                <a:gd name="connsiteX1" fmla="*/ 3129243 w 3868593"/>
                <a:gd name="connsiteY1" fmla="*/ 157399 h 3271890"/>
                <a:gd name="connsiteX2" fmla="*/ 3729162 w 3868593"/>
                <a:gd name="connsiteY2" fmla="*/ 1153260 h 3271890"/>
                <a:gd name="connsiteX3" fmla="*/ 3705307 w 3868593"/>
                <a:gd name="connsiteY3" fmla="*/ 2173624 h 3271890"/>
                <a:gd name="connsiteX4" fmla="*/ 2749447 w 3868593"/>
                <a:gd name="connsiteY4" fmla="*/ 3151877 h 3271890"/>
                <a:gd name="connsiteX5" fmla="*/ 1473059 w 3868593"/>
                <a:gd name="connsiteY5" fmla="*/ 2893703 h 3271890"/>
                <a:gd name="connsiteX6" fmla="*/ 567950 w 3868593"/>
                <a:gd name="connsiteY6" fmla="*/ 1976220 h 3271890"/>
                <a:gd name="connsiteX7" fmla="*/ 446325 w 3868593"/>
                <a:gd name="connsiteY7" fmla="*/ 1335413 h 3271890"/>
                <a:gd name="connsiteX8" fmla="*/ 32900 w 3868593"/>
                <a:gd name="connsiteY8" fmla="*/ 877479 h 3271890"/>
                <a:gd name="connsiteX9" fmla="*/ 248924 w 3868593"/>
                <a:gd name="connsiteY9" fmla="*/ 445431 h 3271890"/>
                <a:gd name="connsiteX10" fmla="*/ 750830 w 3868593"/>
                <a:gd name="connsiteY10" fmla="*/ 382551 h 3271890"/>
                <a:gd name="connsiteX11" fmla="*/ 1642336 w 3868593"/>
                <a:gd name="connsiteY11" fmla="*/ 442659 h 3271890"/>
                <a:gd name="connsiteX12" fmla="*/ 1830614 w 3868593"/>
                <a:gd name="connsiteY12" fmla="*/ 364962 h 3271890"/>
                <a:gd name="connsiteX0" fmla="*/ 1830614 w 3868593"/>
                <a:gd name="connsiteY0" fmla="*/ 352193 h 3259121"/>
                <a:gd name="connsiteX1" fmla="*/ 2001409 w 3868593"/>
                <a:gd name="connsiteY1" fmla="*/ 272709 h 3259121"/>
                <a:gd name="connsiteX2" fmla="*/ 3129243 w 3868593"/>
                <a:gd name="connsiteY2" fmla="*/ 144630 h 3259121"/>
                <a:gd name="connsiteX3" fmla="*/ 3729162 w 3868593"/>
                <a:gd name="connsiteY3" fmla="*/ 1140491 h 3259121"/>
                <a:gd name="connsiteX4" fmla="*/ 3705307 w 3868593"/>
                <a:gd name="connsiteY4" fmla="*/ 2160855 h 3259121"/>
                <a:gd name="connsiteX5" fmla="*/ 2749447 w 3868593"/>
                <a:gd name="connsiteY5" fmla="*/ 3139108 h 3259121"/>
                <a:gd name="connsiteX6" fmla="*/ 1473059 w 3868593"/>
                <a:gd name="connsiteY6" fmla="*/ 2880934 h 3259121"/>
                <a:gd name="connsiteX7" fmla="*/ 567950 w 3868593"/>
                <a:gd name="connsiteY7" fmla="*/ 1963451 h 3259121"/>
                <a:gd name="connsiteX8" fmla="*/ 446325 w 3868593"/>
                <a:gd name="connsiteY8" fmla="*/ 1322644 h 3259121"/>
                <a:gd name="connsiteX9" fmla="*/ 32900 w 3868593"/>
                <a:gd name="connsiteY9" fmla="*/ 864710 h 3259121"/>
                <a:gd name="connsiteX10" fmla="*/ 248924 w 3868593"/>
                <a:gd name="connsiteY10" fmla="*/ 432662 h 3259121"/>
                <a:gd name="connsiteX11" fmla="*/ 750830 w 3868593"/>
                <a:gd name="connsiteY11" fmla="*/ 369782 h 3259121"/>
                <a:gd name="connsiteX12" fmla="*/ 1642336 w 3868593"/>
                <a:gd name="connsiteY12" fmla="*/ 429890 h 3259121"/>
                <a:gd name="connsiteX13" fmla="*/ 1830614 w 3868593"/>
                <a:gd name="connsiteY13" fmla="*/ 352193 h 3259121"/>
                <a:gd name="connsiteX0" fmla="*/ 1830614 w 3868593"/>
                <a:gd name="connsiteY0" fmla="*/ 352193 h 3315996"/>
                <a:gd name="connsiteX1" fmla="*/ 2001409 w 3868593"/>
                <a:gd name="connsiteY1" fmla="*/ 272709 h 3315996"/>
                <a:gd name="connsiteX2" fmla="*/ 3129243 w 3868593"/>
                <a:gd name="connsiteY2" fmla="*/ 144630 h 3315996"/>
                <a:gd name="connsiteX3" fmla="*/ 3729162 w 3868593"/>
                <a:gd name="connsiteY3" fmla="*/ 1140491 h 3315996"/>
                <a:gd name="connsiteX4" fmla="*/ 3705307 w 3868593"/>
                <a:gd name="connsiteY4" fmla="*/ 2160855 h 3315996"/>
                <a:gd name="connsiteX5" fmla="*/ 2749447 w 3868593"/>
                <a:gd name="connsiteY5" fmla="*/ 3139108 h 3315996"/>
                <a:gd name="connsiteX6" fmla="*/ 2513516 w 3868593"/>
                <a:gd name="connsiteY6" fmla="*/ 3222181 h 3315996"/>
                <a:gd name="connsiteX7" fmla="*/ 1473059 w 3868593"/>
                <a:gd name="connsiteY7" fmla="*/ 2880934 h 3315996"/>
                <a:gd name="connsiteX8" fmla="*/ 567950 w 3868593"/>
                <a:gd name="connsiteY8" fmla="*/ 1963451 h 3315996"/>
                <a:gd name="connsiteX9" fmla="*/ 446325 w 3868593"/>
                <a:gd name="connsiteY9" fmla="*/ 1322644 h 3315996"/>
                <a:gd name="connsiteX10" fmla="*/ 32900 w 3868593"/>
                <a:gd name="connsiteY10" fmla="*/ 864710 h 3315996"/>
                <a:gd name="connsiteX11" fmla="*/ 248924 w 3868593"/>
                <a:gd name="connsiteY11" fmla="*/ 432662 h 3315996"/>
                <a:gd name="connsiteX12" fmla="*/ 750830 w 3868593"/>
                <a:gd name="connsiteY12" fmla="*/ 369782 h 3315996"/>
                <a:gd name="connsiteX13" fmla="*/ 1642336 w 3868593"/>
                <a:gd name="connsiteY13" fmla="*/ 429890 h 3315996"/>
                <a:gd name="connsiteX14" fmla="*/ 1830614 w 3868593"/>
                <a:gd name="connsiteY14" fmla="*/ 352193 h 3315996"/>
                <a:gd name="connsiteX0" fmla="*/ 1830614 w 3868593"/>
                <a:gd name="connsiteY0" fmla="*/ 352193 h 3265210"/>
                <a:gd name="connsiteX1" fmla="*/ 2001409 w 3868593"/>
                <a:gd name="connsiteY1" fmla="*/ 272709 h 3265210"/>
                <a:gd name="connsiteX2" fmla="*/ 3129243 w 3868593"/>
                <a:gd name="connsiteY2" fmla="*/ 144630 h 3265210"/>
                <a:gd name="connsiteX3" fmla="*/ 3729162 w 3868593"/>
                <a:gd name="connsiteY3" fmla="*/ 1140491 h 3265210"/>
                <a:gd name="connsiteX4" fmla="*/ 3705307 w 3868593"/>
                <a:gd name="connsiteY4" fmla="*/ 2160855 h 3265210"/>
                <a:gd name="connsiteX5" fmla="*/ 3016220 w 3868593"/>
                <a:gd name="connsiteY5" fmla="*/ 2986412 h 3265210"/>
                <a:gd name="connsiteX6" fmla="*/ 2749447 w 3868593"/>
                <a:gd name="connsiteY6" fmla="*/ 3139108 h 3265210"/>
                <a:gd name="connsiteX7" fmla="*/ 2513516 w 3868593"/>
                <a:gd name="connsiteY7" fmla="*/ 3222181 h 3265210"/>
                <a:gd name="connsiteX8" fmla="*/ 1473059 w 3868593"/>
                <a:gd name="connsiteY8" fmla="*/ 2880934 h 3265210"/>
                <a:gd name="connsiteX9" fmla="*/ 567950 w 3868593"/>
                <a:gd name="connsiteY9" fmla="*/ 1963451 h 3265210"/>
                <a:gd name="connsiteX10" fmla="*/ 446325 w 3868593"/>
                <a:gd name="connsiteY10" fmla="*/ 1322644 h 3265210"/>
                <a:gd name="connsiteX11" fmla="*/ 32900 w 3868593"/>
                <a:gd name="connsiteY11" fmla="*/ 864710 h 3265210"/>
                <a:gd name="connsiteX12" fmla="*/ 248924 w 3868593"/>
                <a:gd name="connsiteY12" fmla="*/ 432662 h 3265210"/>
                <a:gd name="connsiteX13" fmla="*/ 750830 w 3868593"/>
                <a:gd name="connsiteY13" fmla="*/ 369782 h 3265210"/>
                <a:gd name="connsiteX14" fmla="*/ 1642336 w 3868593"/>
                <a:gd name="connsiteY14" fmla="*/ 429890 h 3265210"/>
                <a:gd name="connsiteX15" fmla="*/ 1830614 w 3868593"/>
                <a:gd name="connsiteY15" fmla="*/ 352193 h 3265210"/>
                <a:gd name="connsiteX0" fmla="*/ 1830614 w 3868593"/>
                <a:gd name="connsiteY0" fmla="*/ 352193 h 3279056"/>
                <a:gd name="connsiteX1" fmla="*/ 2001409 w 3868593"/>
                <a:gd name="connsiteY1" fmla="*/ 272709 h 3279056"/>
                <a:gd name="connsiteX2" fmla="*/ 3129243 w 3868593"/>
                <a:gd name="connsiteY2" fmla="*/ 144630 h 3279056"/>
                <a:gd name="connsiteX3" fmla="*/ 3729162 w 3868593"/>
                <a:gd name="connsiteY3" fmla="*/ 1140491 h 3279056"/>
                <a:gd name="connsiteX4" fmla="*/ 3705307 w 3868593"/>
                <a:gd name="connsiteY4" fmla="*/ 2160855 h 3279056"/>
                <a:gd name="connsiteX5" fmla="*/ 3016220 w 3868593"/>
                <a:gd name="connsiteY5" fmla="*/ 2986412 h 3279056"/>
                <a:gd name="connsiteX6" fmla="*/ 2800775 w 3868593"/>
                <a:gd name="connsiteY6" fmla="*/ 3222183 h 3279056"/>
                <a:gd name="connsiteX7" fmla="*/ 2513516 w 3868593"/>
                <a:gd name="connsiteY7" fmla="*/ 3222181 h 3279056"/>
                <a:gd name="connsiteX8" fmla="*/ 1473059 w 3868593"/>
                <a:gd name="connsiteY8" fmla="*/ 2880934 h 3279056"/>
                <a:gd name="connsiteX9" fmla="*/ 567950 w 3868593"/>
                <a:gd name="connsiteY9" fmla="*/ 1963451 h 3279056"/>
                <a:gd name="connsiteX10" fmla="*/ 446325 w 3868593"/>
                <a:gd name="connsiteY10" fmla="*/ 1322644 h 3279056"/>
                <a:gd name="connsiteX11" fmla="*/ 32900 w 3868593"/>
                <a:gd name="connsiteY11" fmla="*/ 864710 h 3279056"/>
                <a:gd name="connsiteX12" fmla="*/ 248924 w 3868593"/>
                <a:gd name="connsiteY12" fmla="*/ 432662 h 3279056"/>
                <a:gd name="connsiteX13" fmla="*/ 750830 w 3868593"/>
                <a:gd name="connsiteY13" fmla="*/ 369782 h 3279056"/>
                <a:gd name="connsiteX14" fmla="*/ 1642336 w 3868593"/>
                <a:gd name="connsiteY14" fmla="*/ 429890 h 3279056"/>
                <a:gd name="connsiteX15" fmla="*/ 1830614 w 3868593"/>
                <a:gd name="connsiteY15" fmla="*/ 352193 h 3279056"/>
                <a:gd name="connsiteX0" fmla="*/ 1830614 w 3868593"/>
                <a:gd name="connsiteY0" fmla="*/ 352193 h 3265957"/>
                <a:gd name="connsiteX1" fmla="*/ 2001409 w 3868593"/>
                <a:gd name="connsiteY1" fmla="*/ 272709 h 3265957"/>
                <a:gd name="connsiteX2" fmla="*/ 3129243 w 3868593"/>
                <a:gd name="connsiteY2" fmla="*/ 144630 h 3265957"/>
                <a:gd name="connsiteX3" fmla="*/ 3729162 w 3868593"/>
                <a:gd name="connsiteY3" fmla="*/ 1140491 h 3265957"/>
                <a:gd name="connsiteX4" fmla="*/ 3705307 w 3868593"/>
                <a:gd name="connsiteY4" fmla="*/ 2160855 h 3265957"/>
                <a:gd name="connsiteX5" fmla="*/ 3016220 w 3868593"/>
                <a:gd name="connsiteY5" fmla="*/ 2986412 h 3265957"/>
                <a:gd name="connsiteX6" fmla="*/ 2728961 w 3868593"/>
                <a:gd name="connsiteY6" fmla="*/ 3143593 h 3265957"/>
                <a:gd name="connsiteX7" fmla="*/ 2513516 w 3868593"/>
                <a:gd name="connsiteY7" fmla="*/ 3222181 h 3265957"/>
                <a:gd name="connsiteX8" fmla="*/ 1473059 w 3868593"/>
                <a:gd name="connsiteY8" fmla="*/ 2880934 h 3265957"/>
                <a:gd name="connsiteX9" fmla="*/ 567950 w 3868593"/>
                <a:gd name="connsiteY9" fmla="*/ 1963451 h 3265957"/>
                <a:gd name="connsiteX10" fmla="*/ 446325 w 3868593"/>
                <a:gd name="connsiteY10" fmla="*/ 1322644 h 3265957"/>
                <a:gd name="connsiteX11" fmla="*/ 32900 w 3868593"/>
                <a:gd name="connsiteY11" fmla="*/ 864710 h 3265957"/>
                <a:gd name="connsiteX12" fmla="*/ 248924 w 3868593"/>
                <a:gd name="connsiteY12" fmla="*/ 432662 h 3265957"/>
                <a:gd name="connsiteX13" fmla="*/ 750830 w 3868593"/>
                <a:gd name="connsiteY13" fmla="*/ 369782 h 3265957"/>
                <a:gd name="connsiteX14" fmla="*/ 1642336 w 3868593"/>
                <a:gd name="connsiteY14" fmla="*/ 429890 h 3265957"/>
                <a:gd name="connsiteX15" fmla="*/ 1830614 w 3868593"/>
                <a:gd name="connsiteY15" fmla="*/ 352193 h 3265957"/>
                <a:gd name="connsiteX0" fmla="*/ 1830614 w 3868593"/>
                <a:gd name="connsiteY0" fmla="*/ 352193 h 3265958"/>
                <a:gd name="connsiteX1" fmla="*/ 2001409 w 3868593"/>
                <a:gd name="connsiteY1" fmla="*/ 272709 h 3265958"/>
                <a:gd name="connsiteX2" fmla="*/ 3129243 w 3868593"/>
                <a:gd name="connsiteY2" fmla="*/ 144630 h 3265958"/>
                <a:gd name="connsiteX3" fmla="*/ 3729162 w 3868593"/>
                <a:gd name="connsiteY3" fmla="*/ 1140491 h 3265958"/>
                <a:gd name="connsiteX4" fmla="*/ 3705307 w 3868593"/>
                <a:gd name="connsiteY4" fmla="*/ 2160855 h 3265958"/>
                <a:gd name="connsiteX5" fmla="*/ 3016220 w 3868593"/>
                <a:gd name="connsiteY5" fmla="*/ 2986412 h 3265958"/>
                <a:gd name="connsiteX6" fmla="*/ 2800775 w 3868593"/>
                <a:gd name="connsiteY6" fmla="*/ 3143593 h 3265958"/>
                <a:gd name="connsiteX7" fmla="*/ 2513516 w 3868593"/>
                <a:gd name="connsiteY7" fmla="*/ 3222181 h 3265958"/>
                <a:gd name="connsiteX8" fmla="*/ 1473059 w 3868593"/>
                <a:gd name="connsiteY8" fmla="*/ 2880934 h 3265958"/>
                <a:gd name="connsiteX9" fmla="*/ 567950 w 3868593"/>
                <a:gd name="connsiteY9" fmla="*/ 1963451 h 3265958"/>
                <a:gd name="connsiteX10" fmla="*/ 446325 w 3868593"/>
                <a:gd name="connsiteY10" fmla="*/ 1322644 h 3265958"/>
                <a:gd name="connsiteX11" fmla="*/ 32900 w 3868593"/>
                <a:gd name="connsiteY11" fmla="*/ 864710 h 3265958"/>
                <a:gd name="connsiteX12" fmla="*/ 248924 w 3868593"/>
                <a:gd name="connsiteY12" fmla="*/ 432662 h 3265958"/>
                <a:gd name="connsiteX13" fmla="*/ 750830 w 3868593"/>
                <a:gd name="connsiteY13" fmla="*/ 369782 h 3265958"/>
                <a:gd name="connsiteX14" fmla="*/ 1642336 w 3868593"/>
                <a:gd name="connsiteY14" fmla="*/ 429890 h 3265958"/>
                <a:gd name="connsiteX15" fmla="*/ 1830614 w 3868593"/>
                <a:gd name="connsiteY15" fmla="*/ 352193 h 3265958"/>
                <a:gd name="connsiteX0" fmla="*/ 1830614 w 3868593"/>
                <a:gd name="connsiteY0" fmla="*/ 352193 h 3265959"/>
                <a:gd name="connsiteX1" fmla="*/ 2001409 w 3868593"/>
                <a:gd name="connsiteY1" fmla="*/ 272709 h 3265959"/>
                <a:gd name="connsiteX2" fmla="*/ 3129243 w 3868593"/>
                <a:gd name="connsiteY2" fmla="*/ 144630 h 3265959"/>
                <a:gd name="connsiteX3" fmla="*/ 3729162 w 3868593"/>
                <a:gd name="connsiteY3" fmla="*/ 1140491 h 3265959"/>
                <a:gd name="connsiteX4" fmla="*/ 3705307 w 3868593"/>
                <a:gd name="connsiteY4" fmla="*/ 2160855 h 3265959"/>
                <a:gd name="connsiteX5" fmla="*/ 3016220 w 3868593"/>
                <a:gd name="connsiteY5" fmla="*/ 2986412 h 3265959"/>
                <a:gd name="connsiteX6" fmla="*/ 2800775 w 3868593"/>
                <a:gd name="connsiteY6" fmla="*/ 3143593 h 3265959"/>
                <a:gd name="connsiteX7" fmla="*/ 2728961 w 3868593"/>
                <a:gd name="connsiteY7" fmla="*/ 3222182 h 3265959"/>
                <a:gd name="connsiteX8" fmla="*/ 1473059 w 3868593"/>
                <a:gd name="connsiteY8" fmla="*/ 2880934 h 3265959"/>
                <a:gd name="connsiteX9" fmla="*/ 567950 w 3868593"/>
                <a:gd name="connsiteY9" fmla="*/ 1963451 h 3265959"/>
                <a:gd name="connsiteX10" fmla="*/ 446325 w 3868593"/>
                <a:gd name="connsiteY10" fmla="*/ 1322644 h 3265959"/>
                <a:gd name="connsiteX11" fmla="*/ 32900 w 3868593"/>
                <a:gd name="connsiteY11" fmla="*/ 864710 h 3265959"/>
                <a:gd name="connsiteX12" fmla="*/ 248924 w 3868593"/>
                <a:gd name="connsiteY12" fmla="*/ 432662 h 3265959"/>
                <a:gd name="connsiteX13" fmla="*/ 750830 w 3868593"/>
                <a:gd name="connsiteY13" fmla="*/ 369782 h 3265959"/>
                <a:gd name="connsiteX14" fmla="*/ 1642336 w 3868593"/>
                <a:gd name="connsiteY14" fmla="*/ 429890 h 3265959"/>
                <a:gd name="connsiteX15" fmla="*/ 1830614 w 3868593"/>
                <a:gd name="connsiteY15" fmla="*/ 352193 h 3265959"/>
                <a:gd name="connsiteX0" fmla="*/ 1830614 w 3868593"/>
                <a:gd name="connsiteY0" fmla="*/ 352193 h 3265959"/>
                <a:gd name="connsiteX1" fmla="*/ 2001409 w 3868593"/>
                <a:gd name="connsiteY1" fmla="*/ 272709 h 3265959"/>
                <a:gd name="connsiteX2" fmla="*/ 3129243 w 3868593"/>
                <a:gd name="connsiteY2" fmla="*/ 144630 h 3265959"/>
                <a:gd name="connsiteX3" fmla="*/ 3729162 w 3868593"/>
                <a:gd name="connsiteY3" fmla="*/ 1140491 h 3265959"/>
                <a:gd name="connsiteX4" fmla="*/ 3705307 w 3868593"/>
                <a:gd name="connsiteY4" fmla="*/ 2160855 h 3265959"/>
                <a:gd name="connsiteX5" fmla="*/ 2944405 w 3868593"/>
                <a:gd name="connsiteY5" fmla="*/ 3065002 h 3265959"/>
                <a:gd name="connsiteX6" fmla="*/ 2800775 w 3868593"/>
                <a:gd name="connsiteY6" fmla="*/ 3143593 h 3265959"/>
                <a:gd name="connsiteX7" fmla="*/ 2728961 w 3868593"/>
                <a:gd name="connsiteY7" fmla="*/ 3222182 h 3265959"/>
                <a:gd name="connsiteX8" fmla="*/ 1473059 w 3868593"/>
                <a:gd name="connsiteY8" fmla="*/ 2880934 h 3265959"/>
                <a:gd name="connsiteX9" fmla="*/ 567950 w 3868593"/>
                <a:gd name="connsiteY9" fmla="*/ 1963451 h 3265959"/>
                <a:gd name="connsiteX10" fmla="*/ 446325 w 3868593"/>
                <a:gd name="connsiteY10" fmla="*/ 1322644 h 3265959"/>
                <a:gd name="connsiteX11" fmla="*/ 32900 w 3868593"/>
                <a:gd name="connsiteY11" fmla="*/ 864710 h 3265959"/>
                <a:gd name="connsiteX12" fmla="*/ 248924 w 3868593"/>
                <a:gd name="connsiteY12" fmla="*/ 432662 h 3265959"/>
                <a:gd name="connsiteX13" fmla="*/ 750830 w 3868593"/>
                <a:gd name="connsiteY13" fmla="*/ 369782 h 3265959"/>
                <a:gd name="connsiteX14" fmla="*/ 1642336 w 3868593"/>
                <a:gd name="connsiteY14" fmla="*/ 429890 h 3265959"/>
                <a:gd name="connsiteX15" fmla="*/ 1830614 w 3868593"/>
                <a:gd name="connsiteY15" fmla="*/ 352193 h 3265959"/>
                <a:gd name="connsiteX0" fmla="*/ 1830614 w 3868593"/>
                <a:gd name="connsiteY0" fmla="*/ 352193 h 3265959"/>
                <a:gd name="connsiteX1" fmla="*/ 2001409 w 3868593"/>
                <a:gd name="connsiteY1" fmla="*/ 272709 h 3265959"/>
                <a:gd name="connsiteX2" fmla="*/ 3129243 w 3868593"/>
                <a:gd name="connsiteY2" fmla="*/ 144630 h 3265959"/>
                <a:gd name="connsiteX3" fmla="*/ 3729162 w 3868593"/>
                <a:gd name="connsiteY3" fmla="*/ 1140491 h 3265959"/>
                <a:gd name="connsiteX4" fmla="*/ 3705307 w 3868593"/>
                <a:gd name="connsiteY4" fmla="*/ 2160855 h 3265959"/>
                <a:gd name="connsiteX5" fmla="*/ 2944405 w 3868593"/>
                <a:gd name="connsiteY5" fmla="*/ 3065002 h 3265959"/>
                <a:gd name="connsiteX6" fmla="*/ 2800775 w 3868593"/>
                <a:gd name="connsiteY6" fmla="*/ 3143593 h 3265959"/>
                <a:gd name="connsiteX7" fmla="*/ 2657146 w 3868593"/>
                <a:gd name="connsiteY7" fmla="*/ 3222182 h 3265959"/>
                <a:gd name="connsiteX8" fmla="*/ 1473059 w 3868593"/>
                <a:gd name="connsiteY8" fmla="*/ 2880934 h 3265959"/>
                <a:gd name="connsiteX9" fmla="*/ 567950 w 3868593"/>
                <a:gd name="connsiteY9" fmla="*/ 1963451 h 3265959"/>
                <a:gd name="connsiteX10" fmla="*/ 446325 w 3868593"/>
                <a:gd name="connsiteY10" fmla="*/ 1322644 h 3265959"/>
                <a:gd name="connsiteX11" fmla="*/ 32900 w 3868593"/>
                <a:gd name="connsiteY11" fmla="*/ 864710 h 3265959"/>
                <a:gd name="connsiteX12" fmla="*/ 248924 w 3868593"/>
                <a:gd name="connsiteY12" fmla="*/ 432662 h 3265959"/>
                <a:gd name="connsiteX13" fmla="*/ 750830 w 3868593"/>
                <a:gd name="connsiteY13" fmla="*/ 369782 h 3265959"/>
                <a:gd name="connsiteX14" fmla="*/ 1642336 w 3868593"/>
                <a:gd name="connsiteY14" fmla="*/ 429890 h 3265959"/>
                <a:gd name="connsiteX15" fmla="*/ 1830614 w 3868593"/>
                <a:gd name="connsiteY15" fmla="*/ 352193 h 3265959"/>
                <a:gd name="connsiteX0" fmla="*/ 1830614 w 3868593"/>
                <a:gd name="connsiteY0" fmla="*/ 352193 h 3228792"/>
                <a:gd name="connsiteX1" fmla="*/ 2001409 w 3868593"/>
                <a:gd name="connsiteY1" fmla="*/ 272709 h 3228792"/>
                <a:gd name="connsiteX2" fmla="*/ 3129243 w 3868593"/>
                <a:gd name="connsiteY2" fmla="*/ 144630 h 3228792"/>
                <a:gd name="connsiteX3" fmla="*/ 3729162 w 3868593"/>
                <a:gd name="connsiteY3" fmla="*/ 1140491 h 3228792"/>
                <a:gd name="connsiteX4" fmla="*/ 3705307 w 3868593"/>
                <a:gd name="connsiteY4" fmla="*/ 2160855 h 3228792"/>
                <a:gd name="connsiteX5" fmla="*/ 2944405 w 3868593"/>
                <a:gd name="connsiteY5" fmla="*/ 3065002 h 3228792"/>
                <a:gd name="connsiteX6" fmla="*/ 2800775 w 3868593"/>
                <a:gd name="connsiteY6" fmla="*/ 3143593 h 3228792"/>
                <a:gd name="connsiteX7" fmla="*/ 2657146 w 3868593"/>
                <a:gd name="connsiteY7" fmla="*/ 3222182 h 3228792"/>
                <a:gd name="connsiteX8" fmla="*/ 1473059 w 3868593"/>
                <a:gd name="connsiteY8" fmla="*/ 2880934 h 3228792"/>
                <a:gd name="connsiteX9" fmla="*/ 567950 w 3868593"/>
                <a:gd name="connsiteY9" fmla="*/ 1963451 h 3228792"/>
                <a:gd name="connsiteX10" fmla="*/ 446325 w 3868593"/>
                <a:gd name="connsiteY10" fmla="*/ 1322644 h 3228792"/>
                <a:gd name="connsiteX11" fmla="*/ 32900 w 3868593"/>
                <a:gd name="connsiteY11" fmla="*/ 864710 h 3228792"/>
                <a:gd name="connsiteX12" fmla="*/ 248924 w 3868593"/>
                <a:gd name="connsiteY12" fmla="*/ 432662 h 3228792"/>
                <a:gd name="connsiteX13" fmla="*/ 750830 w 3868593"/>
                <a:gd name="connsiteY13" fmla="*/ 369782 h 3228792"/>
                <a:gd name="connsiteX14" fmla="*/ 1642336 w 3868593"/>
                <a:gd name="connsiteY14" fmla="*/ 429890 h 3228792"/>
                <a:gd name="connsiteX15" fmla="*/ 1830614 w 3868593"/>
                <a:gd name="connsiteY15" fmla="*/ 352193 h 3228792"/>
                <a:gd name="connsiteX0" fmla="*/ 1830614 w 3868593"/>
                <a:gd name="connsiteY0" fmla="*/ 352193 h 3222182"/>
                <a:gd name="connsiteX1" fmla="*/ 2001409 w 3868593"/>
                <a:gd name="connsiteY1" fmla="*/ 272709 h 3222182"/>
                <a:gd name="connsiteX2" fmla="*/ 3129243 w 3868593"/>
                <a:gd name="connsiteY2" fmla="*/ 144630 h 3222182"/>
                <a:gd name="connsiteX3" fmla="*/ 3729162 w 3868593"/>
                <a:gd name="connsiteY3" fmla="*/ 1140491 h 3222182"/>
                <a:gd name="connsiteX4" fmla="*/ 3705307 w 3868593"/>
                <a:gd name="connsiteY4" fmla="*/ 2160855 h 3222182"/>
                <a:gd name="connsiteX5" fmla="*/ 2944405 w 3868593"/>
                <a:gd name="connsiteY5" fmla="*/ 3065002 h 3222182"/>
                <a:gd name="connsiteX6" fmla="*/ 2800775 w 3868593"/>
                <a:gd name="connsiteY6" fmla="*/ 3143593 h 3222182"/>
                <a:gd name="connsiteX7" fmla="*/ 2657146 w 3868593"/>
                <a:gd name="connsiteY7" fmla="*/ 3222182 h 3222182"/>
                <a:gd name="connsiteX8" fmla="*/ 1473059 w 3868593"/>
                <a:gd name="connsiteY8" fmla="*/ 2880934 h 3222182"/>
                <a:gd name="connsiteX9" fmla="*/ 567950 w 3868593"/>
                <a:gd name="connsiteY9" fmla="*/ 1963451 h 3222182"/>
                <a:gd name="connsiteX10" fmla="*/ 446325 w 3868593"/>
                <a:gd name="connsiteY10" fmla="*/ 1322644 h 3222182"/>
                <a:gd name="connsiteX11" fmla="*/ 32900 w 3868593"/>
                <a:gd name="connsiteY11" fmla="*/ 864710 h 3222182"/>
                <a:gd name="connsiteX12" fmla="*/ 248924 w 3868593"/>
                <a:gd name="connsiteY12" fmla="*/ 432662 h 3222182"/>
                <a:gd name="connsiteX13" fmla="*/ 750830 w 3868593"/>
                <a:gd name="connsiteY13" fmla="*/ 369782 h 3222182"/>
                <a:gd name="connsiteX14" fmla="*/ 1642336 w 3868593"/>
                <a:gd name="connsiteY14" fmla="*/ 429890 h 3222182"/>
                <a:gd name="connsiteX15" fmla="*/ 1830614 w 3868593"/>
                <a:gd name="connsiteY15" fmla="*/ 352193 h 3222182"/>
                <a:gd name="connsiteX0" fmla="*/ 1830614 w 3868593"/>
                <a:gd name="connsiteY0" fmla="*/ 352193 h 3222182"/>
                <a:gd name="connsiteX1" fmla="*/ 2001409 w 3868593"/>
                <a:gd name="connsiteY1" fmla="*/ 272709 h 3222182"/>
                <a:gd name="connsiteX2" fmla="*/ 3129243 w 3868593"/>
                <a:gd name="connsiteY2" fmla="*/ 144630 h 3222182"/>
                <a:gd name="connsiteX3" fmla="*/ 3729162 w 3868593"/>
                <a:gd name="connsiteY3" fmla="*/ 1140491 h 3222182"/>
                <a:gd name="connsiteX4" fmla="*/ 3705307 w 3868593"/>
                <a:gd name="connsiteY4" fmla="*/ 2160855 h 3222182"/>
                <a:gd name="connsiteX5" fmla="*/ 2944405 w 3868593"/>
                <a:gd name="connsiteY5" fmla="*/ 3065002 h 3222182"/>
                <a:gd name="connsiteX6" fmla="*/ 2800775 w 3868593"/>
                <a:gd name="connsiteY6" fmla="*/ 3143593 h 3222182"/>
                <a:gd name="connsiteX7" fmla="*/ 2657146 w 3868593"/>
                <a:gd name="connsiteY7" fmla="*/ 3222182 h 3222182"/>
                <a:gd name="connsiteX8" fmla="*/ 1473059 w 3868593"/>
                <a:gd name="connsiteY8" fmla="*/ 2880934 h 3222182"/>
                <a:gd name="connsiteX9" fmla="*/ 567950 w 3868593"/>
                <a:gd name="connsiteY9" fmla="*/ 1963451 h 3222182"/>
                <a:gd name="connsiteX10" fmla="*/ 446325 w 3868593"/>
                <a:gd name="connsiteY10" fmla="*/ 1322644 h 3222182"/>
                <a:gd name="connsiteX11" fmla="*/ 32900 w 3868593"/>
                <a:gd name="connsiteY11" fmla="*/ 864710 h 3222182"/>
                <a:gd name="connsiteX12" fmla="*/ 248924 w 3868593"/>
                <a:gd name="connsiteY12" fmla="*/ 432662 h 3222182"/>
                <a:gd name="connsiteX13" fmla="*/ 750830 w 3868593"/>
                <a:gd name="connsiteY13" fmla="*/ 369782 h 3222182"/>
                <a:gd name="connsiteX14" fmla="*/ 1642336 w 3868593"/>
                <a:gd name="connsiteY14" fmla="*/ 429890 h 3222182"/>
                <a:gd name="connsiteX15" fmla="*/ 1830614 w 3868593"/>
                <a:gd name="connsiteY15" fmla="*/ 352193 h 3222182"/>
                <a:gd name="connsiteX0" fmla="*/ 1830614 w 3868593"/>
                <a:gd name="connsiteY0" fmla="*/ 352193 h 3222182"/>
                <a:gd name="connsiteX1" fmla="*/ 2001409 w 3868593"/>
                <a:gd name="connsiteY1" fmla="*/ 272709 h 3222182"/>
                <a:gd name="connsiteX2" fmla="*/ 3129243 w 3868593"/>
                <a:gd name="connsiteY2" fmla="*/ 144630 h 3222182"/>
                <a:gd name="connsiteX3" fmla="*/ 3729162 w 3868593"/>
                <a:gd name="connsiteY3" fmla="*/ 1140491 h 3222182"/>
                <a:gd name="connsiteX4" fmla="*/ 3705307 w 3868593"/>
                <a:gd name="connsiteY4" fmla="*/ 2160855 h 3222182"/>
                <a:gd name="connsiteX5" fmla="*/ 2944405 w 3868593"/>
                <a:gd name="connsiteY5" fmla="*/ 3065002 h 3222182"/>
                <a:gd name="connsiteX6" fmla="*/ 2800775 w 3868593"/>
                <a:gd name="connsiteY6" fmla="*/ 3143593 h 3222182"/>
                <a:gd name="connsiteX7" fmla="*/ 2657146 w 3868593"/>
                <a:gd name="connsiteY7" fmla="*/ 3222182 h 3222182"/>
                <a:gd name="connsiteX8" fmla="*/ 1473059 w 3868593"/>
                <a:gd name="connsiteY8" fmla="*/ 2880934 h 3222182"/>
                <a:gd name="connsiteX9" fmla="*/ 567950 w 3868593"/>
                <a:gd name="connsiteY9" fmla="*/ 1963451 h 3222182"/>
                <a:gd name="connsiteX10" fmla="*/ 446325 w 3868593"/>
                <a:gd name="connsiteY10" fmla="*/ 1322644 h 3222182"/>
                <a:gd name="connsiteX11" fmla="*/ 32900 w 3868593"/>
                <a:gd name="connsiteY11" fmla="*/ 864710 h 3222182"/>
                <a:gd name="connsiteX12" fmla="*/ 248924 w 3868593"/>
                <a:gd name="connsiteY12" fmla="*/ 432662 h 3222182"/>
                <a:gd name="connsiteX13" fmla="*/ 750830 w 3868593"/>
                <a:gd name="connsiteY13" fmla="*/ 369782 h 3222182"/>
                <a:gd name="connsiteX14" fmla="*/ 1642336 w 3868593"/>
                <a:gd name="connsiteY14" fmla="*/ 429890 h 3222182"/>
                <a:gd name="connsiteX15" fmla="*/ 1830614 w 3868593"/>
                <a:gd name="connsiteY15" fmla="*/ 352193 h 322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8593" h="3222182">
                  <a:moveTo>
                    <a:pt x="1830614" y="352193"/>
                  </a:moveTo>
                  <a:lnTo>
                    <a:pt x="2001409" y="272709"/>
                  </a:lnTo>
                  <a:cubicBezTo>
                    <a:pt x="2217847" y="238115"/>
                    <a:pt x="2841284" y="0"/>
                    <a:pt x="3129243" y="144630"/>
                  </a:cubicBezTo>
                  <a:cubicBezTo>
                    <a:pt x="3417202" y="289260"/>
                    <a:pt x="3629176" y="802520"/>
                    <a:pt x="3729162" y="1140491"/>
                  </a:cubicBezTo>
                  <a:cubicBezTo>
                    <a:pt x="3825173" y="1476528"/>
                    <a:pt x="3868593" y="1827752"/>
                    <a:pt x="3705307" y="2160855"/>
                  </a:cubicBezTo>
                  <a:cubicBezTo>
                    <a:pt x="3568304" y="2475194"/>
                    <a:pt x="3095160" y="2901212"/>
                    <a:pt x="2944405" y="3065002"/>
                  </a:cubicBezTo>
                  <a:lnTo>
                    <a:pt x="2800775" y="3143593"/>
                  </a:lnTo>
                  <a:lnTo>
                    <a:pt x="2657146" y="3222182"/>
                  </a:lnTo>
                  <a:cubicBezTo>
                    <a:pt x="2435860" y="3178406"/>
                    <a:pt x="1821258" y="3090723"/>
                    <a:pt x="1473059" y="2880934"/>
                  </a:cubicBezTo>
                  <a:cubicBezTo>
                    <a:pt x="1124860" y="2671146"/>
                    <a:pt x="739072" y="2223166"/>
                    <a:pt x="567950" y="1963451"/>
                  </a:cubicBezTo>
                  <a:cubicBezTo>
                    <a:pt x="396828" y="1703736"/>
                    <a:pt x="535500" y="1505767"/>
                    <a:pt x="446325" y="1322644"/>
                  </a:cubicBezTo>
                  <a:cubicBezTo>
                    <a:pt x="357150" y="1139521"/>
                    <a:pt x="65800" y="1013040"/>
                    <a:pt x="32900" y="864710"/>
                  </a:cubicBezTo>
                  <a:cubicBezTo>
                    <a:pt x="0" y="716380"/>
                    <a:pt x="129269" y="515150"/>
                    <a:pt x="248924" y="432662"/>
                  </a:cubicBezTo>
                  <a:cubicBezTo>
                    <a:pt x="368579" y="350174"/>
                    <a:pt x="518595" y="370244"/>
                    <a:pt x="750830" y="369782"/>
                  </a:cubicBezTo>
                  <a:cubicBezTo>
                    <a:pt x="983065" y="369320"/>
                    <a:pt x="1462372" y="432821"/>
                    <a:pt x="1642336" y="429890"/>
                  </a:cubicBezTo>
                  <a:lnTo>
                    <a:pt x="1830614" y="352193"/>
                  </a:lnTo>
                  <a:close/>
                </a:path>
              </a:pathLst>
            </a:custGeom>
            <a:grp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012160" y="4797152"/>
              <a:ext cx="1152128" cy="288032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902" h="313508">
                  <a:moveTo>
                    <a:pt x="0" y="0"/>
                  </a:moveTo>
                  <a:cubicBezTo>
                    <a:pt x="219891" y="7620"/>
                    <a:pt x="439782" y="15240"/>
                    <a:pt x="561702" y="65314"/>
                  </a:cubicBezTo>
                  <a:cubicBezTo>
                    <a:pt x="683622" y="115388"/>
                    <a:pt x="655320" y="287382"/>
                    <a:pt x="731520" y="300445"/>
                  </a:cubicBezTo>
                  <a:cubicBezTo>
                    <a:pt x="807720" y="313508"/>
                    <a:pt x="1018902" y="143691"/>
                    <a:pt x="1018902" y="143691"/>
                  </a:cubicBezTo>
                  <a:lnTo>
                    <a:pt x="1018902" y="143691"/>
                  </a:ln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300192" y="5373216"/>
              <a:ext cx="1224136" cy="468106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  <a:gd name="connsiteX0" fmla="*/ 0 w 1018902"/>
                <a:gd name="connsiteY0" fmla="*/ 0 h 312392"/>
                <a:gd name="connsiteX1" fmla="*/ 288032 w 1018902"/>
                <a:gd name="connsiteY1" fmla="*/ 72008 h 312392"/>
                <a:gd name="connsiteX2" fmla="*/ 731520 w 1018902"/>
                <a:gd name="connsiteY2" fmla="*/ 300445 h 312392"/>
                <a:gd name="connsiteX3" fmla="*/ 1018902 w 1018902"/>
                <a:gd name="connsiteY3" fmla="*/ 143691 h 312392"/>
                <a:gd name="connsiteX4" fmla="*/ 1018902 w 1018902"/>
                <a:gd name="connsiteY4" fmla="*/ 143691 h 312392"/>
                <a:gd name="connsiteX0" fmla="*/ 0 w 1018902"/>
                <a:gd name="connsiteY0" fmla="*/ 0 h 312392"/>
                <a:gd name="connsiteX1" fmla="*/ 360040 w 1018902"/>
                <a:gd name="connsiteY1" fmla="*/ 72008 h 312392"/>
                <a:gd name="connsiteX2" fmla="*/ 731520 w 1018902"/>
                <a:gd name="connsiteY2" fmla="*/ 300445 h 312392"/>
                <a:gd name="connsiteX3" fmla="*/ 1018902 w 1018902"/>
                <a:gd name="connsiteY3" fmla="*/ 143691 h 312392"/>
                <a:gd name="connsiteX4" fmla="*/ 1018902 w 1018902"/>
                <a:gd name="connsiteY4" fmla="*/ 143691 h 312392"/>
                <a:gd name="connsiteX0" fmla="*/ 0 w 1018902"/>
                <a:gd name="connsiteY0" fmla="*/ 0 h 312392"/>
                <a:gd name="connsiteX1" fmla="*/ 288032 w 1018902"/>
                <a:gd name="connsiteY1" fmla="*/ 72008 h 312392"/>
                <a:gd name="connsiteX2" fmla="*/ 731520 w 1018902"/>
                <a:gd name="connsiteY2" fmla="*/ 300445 h 312392"/>
                <a:gd name="connsiteX3" fmla="*/ 1018902 w 1018902"/>
                <a:gd name="connsiteY3" fmla="*/ 143691 h 312392"/>
                <a:gd name="connsiteX4" fmla="*/ 1018902 w 1018902"/>
                <a:gd name="connsiteY4" fmla="*/ 143691 h 312392"/>
                <a:gd name="connsiteX0" fmla="*/ 0 w 1018902"/>
                <a:gd name="connsiteY0" fmla="*/ 0 h 371987"/>
                <a:gd name="connsiteX1" fmla="*/ 288032 w 1018902"/>
                <a:gd name="connsiteY1" fmla="*/ 72008 h 371987"/>
                <a:gd name="connsiteX2" fmla="*/ 792088 w 1018902"/>
                <a:gd name="connsiteY2" fmla="*/ 360040 h 371987"/>
                <a:gd name="connsiteX3" fmla="*/ 1018902 w 1018902"/>
                <a:gd name="connsiteY3" fmla="*/ 143691 h 371987"/>
                <a:gd name="connsiteX4" fmla="*/ 1018902 w 1018902"/>
                <a:gd name="connsiteY4" fmla="*/ 143691 h 371987"/>
                <a:gd name="connsiteX0" fmla="*/ 0 w 1018902"/>
                <a:gd name="connsiteY0" fmla="*/ 0 h 371987"/>
                <a:gd name="connsiteX1" fmla="*/ 288032 w 1018902"/>
                <a:gd name="connsiteY1" fmla="*/ 72008 h 371987"/>
                <a:gd name="connsiteX2" fmla="*/ 792088 w 1018902"/>
                <a:gd name="connsiteY2" fmla="*/ 360040 h 371987"/>
                <a:gd name="connsiteX3" fmla="*/ 1018902 w 1018902"/>
                <a:gd name="connsiteY3" fmla="*/ 143691 h 371987"/>
                <a:gd name="connsiteX4" fmla="*/ 1008112 w 1018902"/>
                <a:gd name="connsiteY4" fmla="*/ 0 h 371987"/>
                <a:gd name="connsiteX0" fmla="*/ 0 w 1224136"/>
                <a:gd name="connsiteY0" fmla="*/ 0 h 371987"/>
                <a:gd name="connsiteX1" fmla="*/ 288032 w 1224136"/>
                <a:gd name="connsiteY1" fmla="*/ 72008 h 371987"/>
                <a:gd name="connsiteX2" fmla="*/ 792088 w 1224136"/>
                <a:gd name="connsiteY2" fmla="*/ 360040 h 371987"/>
                <a:gd name="connsiteX3" fmla="*/ 1018902 w 1224136"/>
                <a:gd name="connsiteY3" fmla="*/ 143691 h 371987"/>
                <a:gd name="connsiteX4" fmla="*/ 1224136 w 1224136"/>
                <a:gd name="connsiteY4" fmla="*/ 360040 h 371987"/>
                <a:gd name="connsiteX0" fmla="*/ 0 w 1224136"/>
                <a:gd name="connsiteY0" fmla="*/ 0 h 360040"/>
                <a:gd name="connsiteX1" fmla="*/ 288032 w 1224136"/>
                <a:gd name="connsiteY1" fmla="*/ 72008 h 360040"/>
                <a:gd name="connsiteX2" fmla="*/ 792088 w 1224136"/>
                <a:gd name="connsiteY2" fmla="*/ 360040 h 360040"/>
                <a:gd name="connsiteX3" fmla="*/ 936104 w 1224136"/>
                <a:gd name="connsiteY3" fmla="*/ 72008 h 360040"/>
                <a:gd name="connsiteX4" fmla="*/ 1224136 w 1224136"/>
                <a:gd name="connsiteY4" fmla="*/ 360040 h 360040"/>
                <a:gd name="connsiteX0" fmla="*/ 0 w 1224136"/>
                <a:gd name="connsiteY0" fmla="*/ 0 h 468106"/>
                <a:gd name="connsiteX1" fmla="*/ 288032 w 1224136"/>
                <a:gd name="connsiteY1" fmla="*/ 72008 h 468106"/>
                <a:gd name="connsiteX2" fmla="*/ 792088 w 1224136"/>
                <a:gd name="connsiteY2" fmla="*/ 360040 h 468106"/>
                <a:gd name="connsiteX3" fmla="*/ 1152128 w 1224136"/>
                <a:gd name="connsiteY3" fmla="*/ 432048 h 468106"/>
                <a:gd name="connsiteX4" fmla="*/ 1224136 w 1224136"/>
                <a:gd name="connsiteY4" fmla="*/ 360040 h 46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36" h="468106">
                  <a:moveTo>
                    <a:pt x="0" y="0"/>
                  </a:moveTo>
                  <a:cubicBezTo>
                    <a:pt x="219891" y="7620"/>
                    <a:pt x="156017" y="12001"/>
                    <a:pt x="288032" y="72008"/>
                  </a:cubicBezTo>
                  <a:cubicBezTo>
                    <a:pt x="420047" y="132015"/>
                    <a:pt x="648072" y="300033"/>
                    <a:pt x="792088" y="360040"/>
                  </a:cubicBezTo>
                  <a:cubicBezTo>
                    <a:pt x="936104" y="420047"/>
                    <a:pt x="1114326" y="468106"/>
                    <a:pt x="1152128" y="432048"/>
                  </a:cubicBezTo>
                  <a:lnTo>
                    <a:pt x="1224136" y="360040"/>
                  </a:ln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308304" y="5008175"/>
              <a:ext cx="864096" cy="449050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  <a:gd name="connsiteX0" fmla="*/ 0 w 1018902"/>
                <a:gd name="connsiteY0" fmla="*/ 206828 h 557347"/>
                <a:gd name="connsiteX1" fmla="*/ 509451 w 1018902"/>
                <a:gd name="connsiteY1" fmla="*/ 50074 h 557347"/>
                <a:gd name="connsiteX2" fmla="*/ 731520 w 1018902"/>
                <a:gd name="connsiteY2" fmla="*/ 507273 h 557347"/>
                <a:gd name="connsiteX3" fmla="*/ 1018902 w 1018902"/>
                <a:gd name="connsiteY3" fmla="*/ 350519 h 557347"/>
                <a:gd name="connsiteX4" fmla="*/ 1018902 w 1018902"/>
                <a:gd name="connsiteY4" fmla="*/ 350519 h 557347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1018902 w 1018902"/>
                <a:gd name="connsiteY4" fmla="*/ 378822 h 755468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827858 w 1018902"/>
                <a:gd name="connsiteY4" fmla="*/ 313509 h 755468"/>
                <a:gd name="connsiteX0" fmla="*/ 0 w 827858"/>
                <a:gd name="connsiteY0" fmla="*/ 235131 h 770708"/>
                <a:gd name="connsiteX1" fmla="*/ 509451 w 827858"/>
                <a:gd name="connsiteY1" fmla="*/ 78377 h 770708"/>
                <a:gd name="connsiteX2" fmla="*/ 700495 w 827858"/>
                <a:gd name="connsiteY2" fmla="*/ 705394 h 770708"/>
                <a:gd name="connsiteX3" fmla="*/ 827858 w 827858"/>
                <a:gd name="connsiteY3" fmla="*/ 470264 h 770708"/>
                <a:gd name="connsiteX4" fmla="*/ 827858 w 827858"/>
                <a:gd name="connsiteY4" fmla="*/ 313509 h 770708"/>
                <a:gd name="connsiteX0" fmla="*/ 0 w 827858"/>
                <a:gd name="connsiteY0" fmla="*/ 274320 h 809898"/>
                <a:gd name="connsiteX1" fmla="*/ 127363 w 827858"/>
                <a:gd name="connsiteY1" fmla="*/ 39189 h 809898"/>
                <a:gd name="connsiteX2" fmla="*/ 509451 w 827858"/>
                <a:gd name="connsiteY2" fmla="*/ 117566 h 809898"/>
                <a:gd name="connsiteX3" fmla="*/ 700495 w 827858"/>
                <a:gd name="connsiteY3" fmla="*/ 744583 h 809898"/>
                <a:gd name="connsiteX4" fmla="*/ 827858 w 827858"/>
                <a:gd name="connsiteY4" fmla="*/ 509453 h 809898"/>
                <a:gd name="connsiteX5" fmla="*/ 827858 w 827858"/>
                <a:gd name="connsiteY5" fmla="*/ 352698 h 809898"/>
                <a:gd name="connsiteX0" fmla="*/ 0 w 827858"/>
                <a:gd name="connsiteY0" fmla="*/ 241662 h 757645"/>
                <a:gd name="connsiteX1" fmla="*/ 127363 w 827858"/>
                <a:gd name="connsiteY1" fmla="*/ 6531 h 757645"/>
                <a:gd name="connsiteX2" fmla="*/ 445770 w 827858"/>
                <a:gd name="connsiteY2" fmla="*/ 202473 h 757645"/>
                <a:gd name="connsiteX3" fmla="*/ 700495 w 827858"/>
                <a:gd name="connsiteY3" fmla="*/ 711925 h 757645"/>
                <a:gd name="connsiteX4" fmla="*/ 827858 w 827858"/>
                <a:gd name="connsiteY4" fmla="*/ 476795 h 757645"/>
                <a:gd name="connsiteX5" fmla="*/ 827858 w 827858"/>
                <a:gd name="connsiteY5" fmla="*/ 320040 h 757645"/>
                <a:gd name="connsiteX0" fmla="*/ 0 w 827858"/>
                <a:gd name="connsiteY0" fmla="*/ 241662 h 561703"/>
                <a:gd name="connsiteX1" fmla="*/ 127363 w 827858"/>
                <a:gd name="connsiteY1" fmla="*/ 6531 h 561703"/>
                <a:gd name="connsiteX2" fmla="*/ 445770 w 827858"/>
                <a:gd name="connsiteY2" fmla="*/ 202473 h 561703"/>
                <a:gd name="connsiteX3" fmla="*/ 573132 w 827858"/>
                <a:gd name="connsiteY3" fmla="*/ 515983 h 561703"/>
                <a:gd name="connsiteX4" fmla="*/ 827858 w 827858"/>
                <a:gd name="connsiteY4" fmla="*/ 476795 h 561703"/>
                <a:gd name="connsiteX5" fmla="*/ 827858 w 827858"/>
                <a:gd name="connsiteY5" fmla="*/ 320040 h 561703"/>
                <a:gd name="connsiteX0" fmla="*/ 0 w 827858"/>
                <a:gd name="connsiteY0" fmla="*/ 241662 h 529046"/>
                <a:gd name="connsiteX1" fmla="*/ 127363 w 827858"/>
                <a:gd name="connsiteY1" fmla="*/ 6531 h 529046"/>
                <a:gd name="connsiteX2" fmla="*/ 445770 w 827858"/>
                <a:gd name="connsiteY2" fmla="*/ 202473 h 529046"/>
                <a:gd name="connsiteX3" fmla="*/ 573132 w 827858"/>
                <a:gd name="connsiteY3" fmla="*/ 515983 h 529046"/>
                <a:gd name="connsiteX4" fmla="*/ 764177 w 827858"/>
                <a:gd name="connsiteY4" fmla="*/ 280852 h 529046"/>
                <a:gd name="connsiteX5" fmla="*/ 827858 w 827858"/>
                <a:gd name="connsiteY5" fmla="*/ 320040 h 529046"/>
                <a:gd name="connsiteX0" fmla="*/ 0 w 827858"/>
                <a:gd name="connsiteY0" fmla="*/ 241662 h 529046"/>
                <a:gd name="connsiteX1" fmla="*/ 127363 w 827858"/>
                <a:gd name="connsiteY1" fmla="*/ 6531 h 529046"/>
                <a:gd name="connsiteX2" fmla="*/ 445770 w 827858"/>
                <a:gd name="connsiteY2" fmla="*/ 202473 h 529046"/>
                <a:gd name="connsiteX3" fmla="*/ 573132 w 827858"/>
                <a:gd name="connsiteY3" fmla="*/ 515983 h 529046"/>
                <a:gd name="connsiteX4" fmla="*/ 764177 w 827858"/>
                <a:gd name="connsiteY4" fmla="*/ 280852 h 529046"/>
                <a:gd name="connsiteX5" fmla="*/ 827858 w 827858"/>
                <a:gd name="connsiteY5" fmla="*/ 320040 h 529046"/>
                <a:gd name="connsiteX0" fmla="*/ 0 w 827858"/>
                <a:gd name="connsiteY0" fmla="*/ 241662 h 529046"/>
                <a:gd name="connsiteX1" fmla="*/ 127363 w 827858"/>
                <a:gd name="connsiteY1" fmla="*/ 6531 h 529046"/>
                <a:gd name="connsiteX2" fmla="*/ 445770 w 827858"/>
                <a:gd name="connsiteY2" fmla="*/ 202473 h 529046"/>
                <a:gd name="connsiteX3" fmla="*/ 573132 w 827858"/>
                <a:gd name="connsiteY3" fmla="*/ 515983 h 529046"/>
                <a:gd name="connsiteX4" fmla="*/ 764177 w 827858"/>
                <a:gd name="connsiteY4" fmla="*/ 280852 h 529046"/>
                <a:gd name="connsiteX5" fmla="*/ 827858 w 827858"/>
                <a:gd name="connsiteY5" fmla="*/ 359229 h 529046"/>
                <a:gd name="connsiteX0" fmla="*/ 0 w 827858"/>
                <a:gd name="connsiteY0" fmla="*/ 241662 h 483325"/>
                <a:gd name="connsiteX1" fmla="*/ 127363 w 827858"/>
                <a:gd name="connsiteY1" fmla="*/ 6531 h 483325"/>
                <a:gd name="connsiteX2" fmla="*/ 445770 w 827858"/>
                <a:gd name="connsiteY2" fmla="*/ 202473 h 483325"/>
                <a:gd name="connsiteX3" fmla="*/ 573132 w 827858"/>
                <a:gd name="connsiteY3" fmla="*/ 470262 h 483325"/>
                <a:gd name="connsiteX4" fmla="*/ 764177 w 827858"/>
                <a:gd name="connsiteY4" fmla="*/ 280852 h 483325"/>
                <a:gd name="connsiteX5" fmla="*/ 827858 w 827858"/>
                <a:gd name="connsiteY5" fmla="*/ 359229 h 483325"/>
                <a:gd name="connsiteX0" fmla="*/ 0 w 827858"/>
                <a:gd name="connsiteY0" fmla="*/ 247105 h 481148"/>
                <a:gd name="connsiteX1" fmla="*/ 127363 w 827858"/>
                <a:gd name="connsiteY1" fmla="*/ 11974 h 481148"/>
                <a:gd name="connsiteX2" fmla="*/ 382088 w 827858"/>
                <a:gd name="connsiteY2" fmla="*/ 318951 h 481148"/>
                <a:gd name="connsiteX3" fmla="*/ 573132 w 827858"/>
                <a:gd name="connsiteY3" fmla="*/ 475705 h 481148"/>
                <a:gd name="connsiteX4" fmla="*/ 764177 w 827858"/>
                <a:gd name="connsiteY4" fmla="*/ 286295 h 481148"/>
                <a:gd name="connsiteX5" fmla="*/ 827858 w 827858"/>
                <a:gd name="connsiteY5" fmla="*/ 364672 h 481148"/>
                <a:gd name="connsiteX0" fmla="*/ 0 w 827858"/>
                <a:gd name="connsiteY0" fmla="*/ 247105 h 481148"/>
                <a:gd name="connsiteX1" fmla="*/ 127363 w 827858"/>
                <a:gd name="connsiteY1" fmla="*/ 11974 h 481148"/>
                <a:gd name="connsiteX2" fmla="*/ 382088 w 827858"/>
                <a:gd name="connsiteY2" fmla="*/ 318951 h 481148"/>
                <a:gd name="connsiteX3" fmla="*/ 573132 w 827858"/>
                <a:gd name="connsiteY3" fmla="*/ 475705 h 481148"/>
                <a:gd name="connsiteX4" fmla="*/ 764177 w 827858"/>
                <a:gd name="connsiteY4" fmla="*/ 286295 h 481148"/>
                <a:gd name="connsiteX5" fmla="*/ 827858 w 827858"/>
                <a:gd name="connsiteY5" fmla="*/ 397330 h 481148"/>
                <a:gd name="connsiteX0" fmla="*/ 0 w 813878"/>
                <a:gd name="connsiteY0" fmla="*/ 247105 h 481148"/>
                <a:gd name="connsiteX1" fmla="*/ 127363 w 813878"/>
                <a:gd name="connsiteY1" fmla="*/ 11974 h 481148"/>
                <a:gd name="connsiteX2" fmla="*/ 382088 w 813878"/>
                <a:gd name="connsiteY2" fmla="*/ 318951 h 481148"/>
                <a:gd name="connsiteX3" fmla="*/ 573132 w 813878"/>
                <a:gd name="connsiteY3" fmla="*/ 475705 h 481148"/>
                <a:gd name="connsiteX4" fmla="*/ 764177 w 813878"/>
                <a:gd name="connsiteY4" fmla="*/ 286295 h 481148"/>
                <a:gd name="connsiteX5" fmla="*/ 764177 w 813878"/>
                <a:gd name="connsiteY5" fmla="*/ 318953 h 481148"/>
                <a:gd name="connsiteX0" fmla="*/ 0 w 764177"/>
                <a:gd name="connsiteY0" fmla="*/ 247105 h 481148"/>
                <a:gd name="connsiteX1" fmla="*/ 127363 w 764177"/>
                <a:gd name="connsiteY1" fmla="*/ 11974 h 481148"/>
                <a:gd name="connsiteX2" fmla="*/ 382088 w 764177"/>
                <a:gd name="connsiteY2" fmla="*/ 318951 h 481148"/>
                <a:gd name="connsiteX3" fmla="*/ 573132 w 764177"/>
                <a:gd name="connsiteY3" fmla="*/ 475705 h 481148"/>
                <a:gd name="connsiteX4" fmla="*/ 764177 w 764177"/>
                <a:gd name="connsiteY4" fmla="*/ 286295 h 481148"/>
                <a:gd name="connsiteX0" fmla="*/ 0 w 764177"/>
                <a:gd name="connsiteY0" fmla="*/ 247105 h 488768"/>
                <a:gd name="connsiteX1" fmla="*/ 127363 w 764177"/>
                <a:gd name="connsiteY1" fmla="*/ 11974 h 488768"/>
                <a:gd name="connsiteX2" fmla="*/ 382088 w 764177"/>
                <a:gd name="connsiteY2" fmla="*/ 318951 h 488768"/>
                <a:gd name="connsiteX3" fmla="*/ 573132 w 764177"/>
                <a:gd name="connsiteY3" fmla="*/ 475705 h 488768"/>
                <a:gd name="connsiteX4" fmla="*/ 764177 w 764177"/>
                <a:gd name="connsiteY4" fmla="*/ 240576 h 488768"/>
                <a:gd name="connsiteX0" fmla="*/ 0 w 764177"/>
                <a:gd name="connsiteY0" fmla="*/ 247105 h 488768"/>
                <a:gd name="connsiteX1" fmla="*/ 127363 w 764177"/>
                <a:gd name="connsiteY1" fmla="*/ 11974 h 488768"/>
                <a:gd name="connsiteX2" fmla="*/ 382088 w 764177"/>
                <a:gd name="connsiteY2" fmla="*/ 318951 h 488768"/>
                <a:gd name="connsiteX3" fmla="*/ 573132 w 764177"/>
                <a:gd name="connsiteY3" fmla="*/ 475705 h 488768"/>
                <a:gd name="connsiteX4" fmla="*/ 764177 w 764177"/>
                <a:gd name="connsiteY4" fmla="*/ 240574 h 48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177" h="488768">
                  <a:moveTo>
                    <a:pt x="0" y="247105"/>
                  </a:moveTo>
                  <a:cubicBezTo>
                    <a:pt x="841" y="246399"/>
                    <a:pt x="63682" y="0"/>
                    <a:pt x="127363" y="11974"/>
                  </a:cubicBezTo>
                  <a:cubicBezTo>
                    <a:pt x="191044" y="23948"/>
                    <a:pt x="307793" y="241663"/>
                    <a:pt x="382088" y="318951"/>
                  </a:cubicBezTo>
                  <a:cubicBezTo>
                    <a:pt x="456383" y="396239"/>
                    <a:pt x="509450" y="488768"/>
                    <a:pt x="573132" y="475705"/>
                  </a:cubicBezTo>
                  <a:cubicBezTo>
                    <a:pt x="636814" y="462642"/>
                    <a:pt x="711109" y="295003"/>
                    <a:pt x="764177" y="240574"/>
                  </a:cubicBez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64288" y="4713142"/>
              <a:ext cx="1008112" cy="636071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  <a:gd name="connsiteX0" fmla="*/ 0 w 1018902"/>
                <a:gd name="connsiteY0" fmla="*/ 206828 h 557347"/>
                <a:gd name="connsiteX1" fmla="*/ 509451 w 1018902"/>
                <a:gd name="connsiteY1" fmla="*/ 50074 h 557347"/>
                <a:gd name="connsiteX2" fmla="*/ 731520 w 1018902"/>
                <a:gd name="connsiteY2" fmla="*/ 507273 h 557347"/>
                <a:gd name="connsiteX3" fmla="*/ 1018902 w 1018902"/>
                <a:gd name="connsiteY3" fmla="*/ 350519 h 557347"/>
                <a:gd name="connsiteX4" fmla="*/ 1018902 w 1018902"/>
                <a:gd name="connsiteY4" fmla="*/ 350519 h 557347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1018902 w 1018902"/>
                <a:gd name="connsiteY4" fmla="*/ 378822 h 755468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827858 w 1018902"/>
                <a:gd name="connsiteY4" fmla="*/ 313509 h 755468"/>
                <a:gd name="connsiteX0" fmla="*/ 0 w 827858"/>
                <a:gd name="connsiteY0" fmla="*/ 235131 h 770708"/>
                <a:gd name="connsiteX1" fmla="*/ 509451 w 827858"/>
                <a:gd name="connsiteY1" fmla="*/ 78377 h 770708"/>
                <a:gd name="connsiteX2" fmla="*/ 700495 w 827858"/>
                <a:gd name="connsiteY2" fmla="*/ 705394 h 770708"/>
                <a:gd name="connsiteX3" fmla="*/ 827858 w 827858"/>
                <a:gd name="connsiteY3" fmla="*/ 470264 h 770708"/>
                <a:gd name="connsiteX4" fmla="*/ 827858 w 827858"/>
                <a:gd name="connsiteY4" fmla="*/ 313509 h 770708"/>
                <a:gd name="connsiteX0" fmla="*/ 0 w 827858"/>
                <a:gd name="connsiteY0" fmla="*/ 235131 h 770709"/>
                <a:gd name="connsiteX1" fmla="*/ 382088 w 827858"/>
                <a:gd name="connsiteY1" fmla="*/ 78377 h 770709"/>
                <a:gd name="connsiteX2" fmla="*/ 700495 w 827858"/>
                <a:gd name="connsiteY2" fmla="*/ 705394 h 770709"/>
                <a:gd name="connsiteX3" fmla="*/ 827858 w 827858"/>
                <a:gd name="connsiteY3" fmla="*/ 470264 h 770709"/>
                <a:gd name="connsiteX4" fmla="*/ 827858 w 827858"/>
                <a:gd name="connsiteY4" fmla="*/ 313509 h 770709"/>
                <a:gd name="connsiteX0" fmla="*/ 0 w 827858"/>
                <a:gd name="connsiteY0" fmla="*/ 222069 h 679267"/>
                <a:gd name="connsiteX1" fmla="*/ 382088 w 827858"/>
                <a:gd name="connsiteY1" fmla="*/ 65315 h 679267"/>
                <a:gd name="connsiteX2" fmla="*/ 636814 w 827858"/>
                <a:gd name="connsiteY2" fmla="*/ 613953 h 679267"/>
                <a:gd name="connsiteX3" fmla="*/ 827858 w 827858"/>
                <a:gd name="connsiteY3" fmla="*/ 457202 h 679267"/>
                <a:gd name="connsiteX4" fmla="*/ 827858 w 827858"/>
                <a:gd name="connsiteY4" fmla="*/ 300447 h 679267"/>
                <a:gd name="connsiteX0" fmla="*/ 0 w 827858"/>
                <a:gd name="connsiteY0" fmla="*/ 222068 h 666203"/>
                <a:gd name="connsiteX1" fmla="*/ 382088 w 827858"/>
                <a:gd name="connsiteY1" fmla="*/ 65314 h 666203"/>
                <a:gd name="connsiteX2" fmla="*/ 636814 w 827858"/>
                <a:gd name="connsiteY2" fmla="*/ 613952 h 666203"/>
                <a:gd name="connsiteX3" fmla="*/ 827858 w 827858"/>
                <a:gd name="connsiteY3" fmla="*/ 378820 h 666203"/>
                <a:gd name="connsiteX4" fmla="*/ 827858 w 827858"/>
                <a:gd name="connsiteY4" fmla="*/ 300446 h 666203"/>
                <a:gd name="connsiteX0" fmla="*/ 0 w 827858"/>
                <a:gd name="connsiteY0" fmla="*/ 222068 h 666203"/>
                <a:gd name="connsiteX1" fmla="*/ 382088 w 827858"/>
                <a:gd name="connsiteY1" fmla="*/ 65314 h 666203"/>
                <a:gd name="connsiteX2" fmla="*/ 636814 w 827858"/>
                <a:gd name="connsiteY2" fmla="*/ 613952 h 666203"/>
                <a:gd name="connsiteX3" fmla="*/ 827858 w 827858"/>
                <a:gd name="connsiteY3" fmla="*/ 378820 h 666203"/>
                <a:gd name="connsiteX4" fmla="*/ 827858 w 827858"/>
                <a:gd name="connsiteY4" fmla="*/ 300443 h 666203"/>
                <a:gd name="connsiteX0" fmla="*/ 0 w 891539"/>
                <a:gd name="connsiteY0" fmla="*/ 222068 h 666203"/>
                <a:gd name="connsiteX1" fmla="*/ 382088 w 891539"/>
                <a:gd name="connsiteY1" fmla="*/ 65314 h 666203"/>
                <a:gd name="connsiteX2" fmla="*/ 636814 w 891539"/>
                <a:gd name="connsiteY2" fmla="*/ 613952 h 666203"/>
                <a:gd name="connsiteX3" fmla="*/ 827858 w 891539"/>
                <a:gd name="connsiteY3" fmla="*/ 378820 h 666203"/>
                <a:gd name="connsiteX4" fmla="*/ 891539 w 891539"/>
                <a:gd name="connsiteY4" fmla="*/ 222066 h 666203"/>
                <a:gd name="connsiteX0" fmla="*/ 0 w 891539"/>
                <a:gd name="connsiteY0" fmla="*/ 222068 h 666203"/>
                <a:gd name="connsiteX1" fmla="*/ 382088 w 891539"/>
                <a:gd name="connsiteY1" fmla="*/ 65314 h 666203"/>
                <a:gd name="connsiteX2" fmla="*/ 636814 w 891539"/>
                <a:gd name="connsiteY2" fmla="*/ 613952 h 666203"/>
                <a:gd name="connsiteX3" fmla="*/ 827858 w 891539"/>
                <a:gd name="connsiteY3" fmla="*/ 378820 h 666203"/>
                <a:gd name="connsiteX4" fmla="*/ 891539 w 891539"/>
                <a:gd name="connsiteY4" fmla="*/ 300443 h 666203"/>
                <a:gd name="connsiteX0" fmla="*/ 0 w 891539"/>
                <a:gd name="connsiteY0" fmla="*/ 235130 h 679265"/>
                <a:gd name="connsiteX1" fmla="*/ 63681 w 891539"/>
                <a:gd name="connsiteY1" fmla="*/ 156751 h 679265"/>
                <a:gd name="connsiteX2" fmla="*/ 382088 w 891539"/>
                <a:gd name="connsiteY2" fmla="*/ 78376 h 679265"/>
                <a:gd name="connsiteX3" fmla="*/ 636814 w 891539"/>
                <a:gd name="connsiteY3" fmla="*/ 627014 h 679265"/>
                <a:gd name="connsiteX4" fmla="*/ 827858 w 891539"/>
                <a:gd name="connsiteY4" fmla="*/ 391882 h 679265"/>
                <a:gd name="connsiteX5" fmla="*/ 891539 w 891539"/>
                <a:gd name="connsiteY5" fmla="*/ 313505 h 679265"/>
                <a:gd name="connsiteX0" fmla="*/ 0 w 891539"/>
                <a:gd name="connsiteY0" fmla="*/ 235131 h 679266"/>
                <a:gd name="connsiteX1" fmla="*/ 0 w 891539"/>
                <a:gd name="connsiteY1" fmla="*/ 235130 h 679266"/>
                <a:gd name="connsiteX2" fmla="*/ 63681 w 891539"/>
                <a:gd name="connsiteY2" fmla="*/ 156752 h 679266"/>
                <a:gd name="connsiteX3" fmla="*/ 382088 w 891539"/>
                <a:gd name="connsiteY3" fmla="*/ 78377 h 679266"/>
                <a:gd name="connsiteX4" fmla="*/ 636814 w 891539"/>
                <a:gd name="connsiteY4" fmla="*/ 627015 h 679266"/>
                <a:gd name="connsiteX5" fmla="*/ 827858 w 891539"/>
                <a:gd name="connsiteY5" fmla="*/ 391883 h 679266"/>
                <a:gd name="connsiteX6" fmla="*/ 891539 w 891539"/>
                <a:gd name="connsiteY6" fmla="*/ 313506 h 679266"/>
                <a:gd name="connsiteX0" fmla="*/ 0 w 891539"/>
                <a:gd name="connsiteY0" fmla="*/ 248195 h 692330"/>
                <a:gd name="connsiteX1" fmla="*/ 0 w 891539"/>
                <a:gd name="connsiteY1" fmla="*/ 248194 h 692330"/>
                <a:gd name="connsiteX2" fmla="*/ 191044 w 891539"/>
                <a:gd name="connsiteY2" fmla="*/ 91441 h 692330"/>
                <a:gd name="connsiteX3" fmla="*/ 382088 w 891539"/>
                <a:gd name="connsiteY3" fmla="*/ 91441 h 692330"/>
                <a:gd name="connsiteX4" fmla="*/ 636814 w 891539"/>
                <a:gd name="connsiteY4" fmla="*/ 640079 h 692330"/>
                <a:gd name="connsiteX5" fmla="*/ 827858 w 891539"/>
                <a:gd name="connsiteY5" fmla="*/ 404947 h 692330"/>
                <a:gd name="connsiteX6" fmla="*/ 891539 w 891539"/>
                <a:gd name="connsiteY6" fmla="*/ 326570 h 69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1539" h="692330">
                  <a:moveTo>
                    <a:pt x="0" y="248195"/>
                  </a:moveTo>
                  <a:lnTo>
                    <a:pt x="0" y="248194"/>
                  </a:lnTo>
                  <a:lnTo>
                    <a:pt x="191044" y="91441"/>
                  </a:lnTo>
                  <a:cubicBezTo>
                    <a:pt x="254725" y="65315"/>
                    <a:pt x="307793" y="1"/>
                    <a:pt x="382088" y="91441"/>
                  </a:cubicBezTo>
                  <a:cubicBezTo>
                    <a:pt x="456383" y="182881"/>
                    <a:pt x="562519" y="587828"/>
                    <a:pt x="636814" y="640079"/>
                  </a:cubicBezTo>
                  <a:cubicBezTo>
                    <a:pt x="711109" y="692330"/>
                    <a:pt x="774790" y="459376"/>
                    <a:pt x="827858" y="404947"/>
                  </a:cubicBezTo>
                  <a:lnTo>
                    <a:pt x="891539" y="326570"/>
                  </a:ln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524328" y="5517231"/>
              <a:ext cx="288032" cy="216025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  <a:gd name="connsiteX0" fmla="*/ 0 w 1018902"/>
                <a:gd name="connsiteY0" fmla="*/ 206828 h 557347"/>
                <a:gd name="connsiteX1" fmla="*/ 509451 w 1018902"/>
                <a:gd name="connsiteY1" fmla="*/ 50074 h 557347"/>
                <a:gd name="connsiteX2" fmla="*/ 731520 w 1018902"/>
                <a:gd name="connsiteY2" fmla="*/ 507273 h 557347"/>
                <a:gd name="connsiteX3" fmla="*/ 1018902 w 1018902"/>
                <a:gd name="connsiteY3" fmla="*/ 350519 h 557347"/>
                <a:gd name="connsiteX4" fmla="*/ 1018902 w 1018902"/>
                <a:gd name="connsiteY4" fmla="*/ 350519 h 557347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1018902 w 1018902"/>
                <a:gd name="connsiteY4" fmla="*/ 378822 h 755468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827858 w 1018902"/>
                <a:gd name="connsiteY4" fmla="*/ 313509 h 755468"/>
                <a:gd name="connsiteX0" fmla="*/ 0 w 827858"/>
                <a:gd name="connsiteY0" fmla="*/ 235131 h 770708"/>
                <a:gd name="connsiteX1" fmla="*/ 509451 w 827858"/>
                <a:gd name="connsiteY1" fmla="*/ 78377 h 770708"/>
                <a:gd name="connsiteX2" fmla="*/ 700495 w 827858"/>
                <a:gd name="connsiteY2" fmla="*/ 705394 h 770708"/>
                <a:gd name="connsiteX3" fmla="*/ 827858 w 827858"/>
                <a:gd name="connsiteY3" fmla="*/ 470264 h 770708"/>
                <a:gd name="connsiteX4" fmla="*/ 827858 w 827858"/>
                <a:gd name="connsiteY4" fmla="*/ 313509 h 770708"/>
                <a:gd name="connsiteX0" fmla="*/ 21227 w 849085"/>
                <a:gd name="connsiteY0" fmla="*/ 274320 h 809898"/>
                <a:gd name="connsiteX1" fmla="*/ 84908 w 849085"/>
                <a:gd name="connsiteY1" fmla="*/ 39189 h 809898"/>
                <a:gd name="connsiteX2" fmla="*/ 530678 w 849085"/>
                <a:gd name="connsiteY2" fmla="*/ 117566 h 809898"/>
                <a:gd name="connsiteX3" fmla="*/ 721722 w 849085"/>
                <a:gd name="connsiteY3" fmla="*/ 744583 h 809898"/>
                <a:gd name="connsiteX4" fmla="*/ 849085 w 849085"/>
                <a:gd name="connsiteY4" fmla="*/ 509453 h 809898"/>
                <a:gd name="connsiteX5" fmla="*/ 849085 w 849085"/>
                <a:gd name="connsiteY5" fmla="*/ 352698 h 809898"/>
                <a:gd name="connsiteX0" fmla="*/ 0 w 827858"/>
                <a:gd name="connsiteY0" fmla="*/ 235131 h 744583"/>
                <a:gd name="connsiteX1" fmla="*/ 63681 w 827858"/>
                <a:gd name="connsiteY1" fmla="*/ 0 h 744583"/>
                <a:gd name="connsiteX2" fmla="*/ 382089 w 827858"/>
                <a:gd name="connsiteY2" fmla="*/ 235130 h 744583"/>
                <a:gd name="connsiteX3" fmla="*/ 700495 w 827858"/>
                <a:gd name="connsiteY3" fmla="*/ 705394 h 744583"/>
                <a:gd name="connsiteX4" fmla="*/ 827858 w 827858"/>
                <a:gd name="connsiteY4" fmla="*/ 470264 h 744583"/>
                <a:gd name="connsiteX5" fmla="*/ 827858 w 827858"/>
                <a:gd name="connsiteY5" fmla="*/ 313509 h 744583"/>
                <a:gd name="connsiteX0" fmla="*/ 0 w 827858"/>
                <a:gd name="connsiteY0" fmla="*/ 235131 h 524693"/>
                <a:gd name="connsiteX1" fmla="*/ 63681 w 827858"/>
                <a:gd name="connsiteY1" fmla="*/ 0 h 524693"/>
                <a:gd name="connsiteX2" fmla="*/ 382089 w 827858"/>
                <a:gd name="connsiteY2" fmla="*/ 235130 h 524693"/>
                <a:gd name="connsiteX3" fmla="*/ 445770 w 827858"/>
                <a:gd name="connsiteY3" fmla="*/ 391885 h 524693"/>
                <a:gd name="connsiteX4" fmla="*/ 827858 w 827858"/>
                <a:gd name="connsiteY4" fmla="*/ 470264 h 524693"/>
                <a:gd name="connsiteX5" fmla="*/ 827858 w 827858"/>
                <a:gd name="connsiteY5" fmla="*/ 313509 h 524693"/>
                <a:gd name="connsiteX0" fmla="*/ 0 w 827858"/>
                <a:gd name="connsiteY0" fmla="*/ 235131 h 404948"/>
                <a:gd name="connsiteX1" fmla="*/ 63681 w 827858"/>
                <a:gd name="connsiteY1" fmla="*/ 0 h 404948"/>
                <a:gd name="connsiteX2" fmla="*/ 382089 w 827858"/>
                <a:gd name="connsiteY2" fmla="*/ 235130 h 404948"/>
                <a:gd name="connsiteX3" fmla="*/ 445770 w 827858"/>
                <a:gd name="connsiteY3" fmla="*/ 391885 h 404948"/>
                <a:gd name="connsiteX4" fmla="*/ 636814 w 827858"/>
                <a:gd name="connsiteY4" fmla="*/ 156754 h 404948"/>
                <a:gd name="connsiteX5" fmla="*/ 827858 w 827858"/>
                <a:gd name="connsiteY5" fmla="*/ 313509 h 404948"/>
                <a:gd name="connsiteX0" fmla="*/ 0 w 700495"/>
                <a:gd name="connsiteY0" fmla="*/ 235131 h 404948"/>
                <a:gd name="connsiteX1" fmla="*/ 63681 w 700495"/>
                <a:gd name="connsiteY1" fmla="*/ 0 h 404948"/>
                <a:gd name="connsiteX2" fmla="*/ 382089 w 700495"/>
                <a:gd name="connsiteY2" fmla="*/ 235130 h 404948"/>
                <a:gd name="connsiteX3" fmla="*/ 445770 w 700495"/>
                <a:gd name="connsiteY3" fmla="*/ 391885 h 404948"/>
                <a:gd name="connsiteX4" fmla="*/ 636814 w 700495"/>
                <a:gd name="connsiteY4" fmla="*/ 156754 h 404948"/>
                <a:gd name="connsiteX5" fmla="*/ 700495 w 700495"/>
                <a:gd name="connsiteY5" fmla="*/ 156754 h 404948"/>
                <a:gd name="connsiteX0" fmla="*/ 0 w 700495"/>
                <a:gd name="connsiteY0" fmla="*/ 235131 h 404948"/>
                <a:gd name="connsiteX1" fmla="*/ 63681 w 700495"/>
                <a:gd name="connsiteY1" fmla="*/ 0 h 404948"/>
                <a:gd name="connsiteX2" fmla="*/ 382089 w 700495"/>
                <a:gd name="connsiteY2" fmla="*/ 235130 h 404948"/>
                <a:gd name="connsiteX3" fmla="*/ 445770 w 700495"/>
                <a:gd name="connsiteY3" fmla="*/ 391885 h 404948"/>
                <a:gd name="connsiteX4" fmla="*/ 636814 w 700495"/>
                <a:gd name="connsiteY4" fmla="*/ 156754 h 404948"/>
                <a:gd name="connsiteX5" fmla="*/ 700495 w 700495"/>
                <a:gd name="connsiteY5" fmla="*/ 235131 h 404948"/>
                <a:gd name="connsiteX0" fmla="*/ 0 w 700495"/>
                <a:gd name="connsiteY0" fmla="*/ 248195 h 404948"/>
                <a:gd name="connsiteX1" fmla="*/ 63681 w 700495"/>
                <a:gd name="connsiteY1" fmla="*/ 13064 h 404948"/>
                <a:gd name="connsiteX2" fmla="*/ 254725 w 700495"/>
                <a:gd name="connsiteY2" fmla="*/ 169818 h 404948"/>
                <a:gd name="connsiteX3" fmla="*/ 445770 w 700495"/>
                <a:gd name="connsiteY3" fmla="*/ 404949 h 404948"/>
                <a:gd name="connsiteX4" fmla="*/ 636814 w 700495"/>
                <a:gd name="connsiteY4" fmla="*/ 169818 h 404948"/>
                <a:gd name="connsiteX5" fmla="*/ 700495 w 700495"/>
                <a:gd name="connsiteY5" fmla="*/ 248195 h 404948"/>
                <a:gd name="connsiteX0" fmla="*/ 0 w 700495"/>
                <a:gd name="connsiteY0" fmla="*/ 248194 h 248194"/>
                <a:gd name="connsiteX1" fmla="*/ 63681 w 700495"/>
                <a:gd name="connsiteY1" fmla="*/ 13063 h 248194"/>
                <a:gd name="connsiteX2" fmla="*/ 254725 w 700495"/>
                <a:gd name="connsiteY2" fmla="*/ 169817 h 248194"/>
                <a:gd name="connsiteX3" fmla="*/ 636814 w 700495"/>
                <a:gd name="connsiteY3" fmla="*/ 169817 h 248194"/>
                <a:gd name="connsiteX4" fmla="*/ 700495 w 700495"/>
                <a:gd name="connsiteY4" fmla="*/ 248194 h 248194"/>
                <a:gd name="connsiteX0" fmla="*/ 0 w 700495"/>
                <a:gd name="connsiteY0" fmla="*/ 248194 h 248194"/>
                <a:gd name="connsiteX1" fmla="*/ 63681 w 700495"/>
                <a:gd name="connsiteY1" fmla="*/ 13063 h 248194"/>
                <a:gd name="connsiteX2" fmla="*/ 254725 w 700495"/>
                <a:gd name="connsiteY2" fmla="*/ 169817 h 248194"/>
                <a:gd name="connsiteX3" fmla="*/ 700495 w 700495"/>
                <a:gd name="connsiteY3" fmla="*/ 248194 h 248194"/>
                <a:gd name="connsiteX0" fmla="*/ 0 w 382088"/>
                <a:gd name="connsiteY0" fmla="*/ 248194 h 248194"/>
                <a:gd name="connsiteX1" fmla="*/ 63681 w 382088"/>
                <a:gd name="connsiteY1" fmla="*/ 13063 h 248194"/>
                <a:gd name="connsiteX2" fmla="*/ 254725 w 382088"/>
                <a:gd name="connsiteY2" fmla="*/ 169817 h 248194"/>
                <a:gd name="connsiteX3" fmla="*/ 382088 w 382088"/>
                <a:gd name="connsiteY3" fmla="*/ 248193 h 248194"/>
                <a:gd name="connsiteX0" fmla="*/ 0 w 382088"/>
                <a:gd name="connsiteY0" fmla="*/ 248194 h 248194"/>
                <a:gd name="connsiteX1" fmla="*/ 63681 w 382088"/>
                <a:gd name="connsiteY1" fmla="*/ 13063 h 248194"/>
                <a:gd name="connsiteX2" fmla="*/ 254725 w 382088"/>
                <a:gd name="connsiteY2" fmla="*/ 169817 h 248194"/>
                <a:gd name="connsiteX3" fmla="*/ 382088 w 382088"/>
                <a:gd name="connsiteY3" fmla="*/ 169816 h 248194"/>
                <a:gd name="connsiteX0" fmla="*/ 0 w 445769"/>
                <a:gd name="connsiteY0" fmla="*/ 248194 h 248194"/>
                <a:gd name="connsiteX1" fmla="*/ 63681 w 445769"/>
                <a:gd name="connsiteY1" fmla="*/ 13063 h 248194"/>
                <a:gd name="connsiteX2" fmla="*/ 254725 w 445769"/>
                <a:gd name="connsiteY2" fmla="*/ 169817 h 248194"/>
                <a:gd name="connsiteX3" fmla="*/ 445769 w 445769"/>
                <a:gd name="connsiteY3" fmla="*/ 169816 h 248194"/>
                <a:gd name="connsiteX0" fmla="*/ 0 w 445769"/>
                <a:gd name="connsiteY0" fmla="*/ 235130 h 261254"/>
                <a:gd name="connsiteX1" fmla="*/ 63681 w 445769"/>
                <a:gd name="connsiteY1" fmla="*/ -1 h 261254"/>
                <a:gd name="connsiteX2" fmla="*/ 254725 w 445769"/>
                <a:gd name="connsiteY2" fmla="*/ 235129 h 261254"/>
                <a:gd name="connsiteX3" fmla="*/ 445769 w 445769"/>
                <a:gd name="connsiteY3" fmla="*/ 156752 h 261254"/>
                <a:gd name="connsiteX0" fmla="*/ 0 w 445769"/>
                <a:gd name="connsiteY0" fmla="*/ 235131 h 248193"/>
                <a:gd name="connsiteX1" fmla="*/ 63681 w 445769"/>
                <a:gd name="connsiteY1" fmla="*/ 0 h 248193"/>
                <a:gd name="connsiteX2" fmla="*/ 254725 w 445769"/>
                <a:gd name="connsiteY2" fmla="*/ 235130 h 248193"/>
                <a:gd name="connsiteX3" fmla="*/ 445769 w 445769"/>
                <a:gd name="connsiteY3" fmla="*/ 78377 h 248193"/>
                <a:gd name="connsiteX0" fmla="*/ 0 w 445769"/>
                <a:gd name="connsiteY0" fmla="*/ 235131 h 248195"/>
                <a:gd name="connsiteX1" fmla="*/ 63681 w 445769"/>
                <a:gd name="connsiteY1" fmla="*/ 0 h 248195"/>
                <a:gd name="connsiteX2" fmla="*/ 254725 w 445769"/>
                <a:gd name="connsiteY2" fmla="*/ 235132 h 248195"/>
                <a:gd name="connsiteX3" fmla="*/ 445769 w 445769"/>
                <a:gd name="connsiteY3" fmla="*/ 78377 h 248195"/>
                <a:gd name="connsiteX0" fmla="*/ 0 w 254725"/>
                <a:gd name="connsiteY0" fmla="*/ 235131 h 235131"/>
                <a:gd name="connsiteX1" fmla="*/ 63681 w 254725"/>
                <a:gd name="connsiteY1" fmla="*/ 0 h 235131"/>
                <a:gd name="connsiteX2" fmla="*/ 254725 w 254725"/>
                <a:gd name="connsiteY2" fmla="*/ 235132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725" h="235131">
                  <a:moveTo>
                    <a:pt x="0" y="235131"/>
                  </a:moveTo>
                  <a:cubicBezTo>
                    <a:pt x="19977" y="231522"/>
                    <a:pt x="21227" y="0"/>
                    <a:pt x="63681" y="0"/>
                  </a:cubicBezTo>
                  <a:cubicBezTo>
                    <a:pt x="106135" y="0"/>
                    <a:pt x="191044" y="222069"/>
                    <a:pt x="254725" y="235132"/>
                  </a:cubicBez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380312" y="5229200"/>
              <a:ext cx="720080" cy="360041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  <a:gd name="connsiteX0" fmla="*/ 0 w 1018902"/>
                <a:gd name="connsiteY0" fmla="*/ 206828 h 557347"/>
                <a:gd name="connsiteX1" fmla="*/ 509451 w 1018902"/>
                <a:gd name="connsiteY1" fmla="*/ 50074 h 557347"/>
                <a:gd name="connsiteX2" fmla="*/ 731520 w 1018902"/>
                <a:gd name="connsiteY2" fmla="*/ 507273 h 557347"/>
                <a:gd name="connsiteX3" fmla="*/ 1018902 w 1018902"/>
                <a:gd name="connsiteY3" fmla="*/ 350519 h 557347"/>
                <a:gd name="connsiteX4" fmla="*/ 1018902 w 1018902"/>
                <a:gd name="connsiteY4" fmla="*/ 350519 h 557347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1018902 w 1018902"/>
                <a:gd name="connsiteY4" fmla="*/ 378822 h 755468"/>
                <a:gd name="connsiteX0" fmla="*/ 0 w 1018902"/>
                <a:gd name="connsiteY0" fmla="*/ 235131 h 755468"/>
                <a:gd name="connsiteX1" fmla="*/ 509451 w 1018902"/>
                <a:gd name="connsiteY1" fmla="*/ 78377 h 755468"/>
                <a:gd name="connsiteX2" fmla="*/ 700495 w 1018902"/>
                <a:gd name="connsiteY2" fmla="*/ 705394 h 755468"/>
                <a:gd name="connsiteX3" fmla="*/ 1018902 w 1018902"/>
                <a:gd name="connsiteY3" fmla="*/ 378822 h 755468"/>
                <a:gd name="connsiteX4" fmla="*/ 827858 w 1018902"/>
                <a:gd name="connsiteY4" fmla="*/ 313509 h 755468"/>
                <a:gd name="connsiteX0" fmla="*/ 0 w 827858"/>
                <a:gd name="connsiteY0" fmla="*/ 235131 h 770708"/>
                <a:gd name="connsiteX1" fmla="*/ 509451 w 827858"/>
                <a:gd name="connsiteY1" fmla="*/ 78377 h 770708"/>
                <a:gd name="connsiteX2" fmla="*/ 700495 w 827858"/>
                <a:gd name="connsiteY2" fmla="*/ 705394 h 770708"/>
                <a:gd name="connsiteX3" fmla="*/ 827858 w 827858"/>
                <a:gd name="connsiteY3" fmla="*/ 470264 h 770708"/>
                <a:gd name="connsiteX4" fmla="*/ 827858 w 827858"/>
                <a:gd name="connsiteY4" fmla="*/ 313509 h 770708"/>
                <a:gd name="connsiteX0" fmla="*/ 21227 w 849085"/>
                <a:gd name="connsiteY0" fmla="*/ 274320 h 809898"/>
                <a:gd name="connsiteX1" fmla="*/ 84908 w 849085"/>
                <a:gd name="connsiteY1" fmla="*/ 39189 h 809898"/>
                <a:gd name="connsiteX2" fmla="*/ 530678 w 849085"/>
                <a:gd name="connsiteY2" fmla="*/ 117566 h 809898"/>
                <a:gd name="connsiteX3" fmla="*/ 721722 w 849085"/>
                <a:gd name="connsiteY3" fmla="*/ 744583 h 809898"/>
                <a:gd name="connsiteX4" fmla="*/ 849085 w 849085"/>
                <a:gd name="connsiteY4" fmla="*/ 509453 h 809898"/>
                <a:gd name="connsiteX5" fmla="*/ 849085 w 849085"/>
                <a:gd name="connsiteY5" fmla="*/ 352698 h 809898"/>
                <a:gd name="connsiteX0" fmla="*/ 0 w 827858"/>
                <a:gd name="connsiteY0" fmla="*/ 235131 h 744583"/>
                <a:gd name="connsiteX1" fmla="*/ 63681 w 827858"/>
                <a:gd name="connsiteY1" fmla="*/ 0 h 744583"/>
                <a:gd name="connsiteX2" fmla="*/ 382089 w 827858"/>
                <a:gd name="connsiteY2" fmla="*/ 235130 h 744583"/>
                <a:gd name="connsiteX3" fmla="*/ 700495 w 827858"/>
                <a:gd name="connsiteY3" fmla="*/ 705394 h 744583"/>
                <a:gd name="connsiteX4" fmla="*/ 827858 w 827858"/>
                <a:gd name="connsiteY4" fmla="*/ 470264 h 744583"/>
                <a:gd name="connsiteX5" fmla="*/ 827858 w 827858"/>
                <a:gd name="connsiteY5" fmla="*/ 313509 h 744583"/>
                <a:gd name="connsiteX0" fmla="*/ 0 w 827858"/>
                <a:gd name="connsiteY0" fmla="*/ 235131 h 524693"/>
                <a:gd name="connsiteX1" fmla="*/ 63681 w 827858"/>
                <a:gd name="connsiteY1" fmla="*/ 0 h 524693"/>
                <a:gd name="connsiteX2" fmla="*/ 382089 w 827858"/>
                <a:gd name="connsiteY2" fmla="*/ 235130 h 524693"/>
                <a:gd name="connsiteX3" fmla="*/ 445770 w 827858"/>
                <a:gd name="connsiteY3" fmla="*/ 391885 h 524693"/>
                <a:gd name="connsiteX4" fmla="*/ 827858 w 827858"/>
                <a:gd name="connsiteY4" fmla="*/ 470264 h 524693"/>
                <a:gd name="connsiteX5" fmla="*/ 827858 w 827858"/>
                <a:gd name="connsiteY5" fmla="*/ 313509 h 524693"/>
                <a:gd name="connsiteX0" fmla="*/ 0 w 827858"/>
                <a:gd name="connsiteY0" fmla="*/ 235131 h 404948"/>
                <a:gd name="connsiteX1" fmla="*/ 63681 w 827858"/>
                <a:gd name="connsiteY1" fmla="*/ 0 h 404948"/>
                <a:gd name="connsiteX2" fmla="*/ 382089 w 827858"/>
                <a:gd name="connsiteY2" fmla="*/ 235130 h 404948"/>
                <a:gd name="connsiteX3" fmla="*/ 445770 w 827858"/>
                <a:gd name="connsiteY3" fmla="*/ 391885 h 404948"/>
                <a:gd name="connsiteX4" fmla="*/ 636814 w 827858"/>
                <a:gd name="connsiteY4" fmla="*/ 156754 h 404948"/>
                <a:gd name="connsiteX5" fmla="*/ 827858 w 827858"/>
                <a:gd name="connsiteY5" fmla="*/ 313509 h 404948"/>
                <a:gd name="connsiteX0" fmla="*/ 0 w 700495"/>
                <a:gd name="connsiteY0" fmla="*/ 235131 h 404948"/>
                <a:gd name="connsiteX1" fmla="*/ 63681 w 700495"/>
                <a:gd name="connsiteY1" fmla="*/ 0 h 404948"/>
                <a:gd name="connsiteX2" fmla="*/ 382089 w 700495"/>
                <a:gd name="connsiteY2" fmla="*/ 235130 h 404948"/>
                <a:gd name="connsiteX3" fmla="*/ 445770 w 700495"/>
                <a:gd name="connsiteY3" fmla="*/ 391885 h 404948"/>
                <a:gd name="connsiteX4" fmla="*/ 636814 w 700495"/>
                <a:gd name="connsiteY4" fmla="*/ 156754 h 404948"/>
                <a:gd name="connsiteX5" fmla="*/ 700495 w 700495"/>
                <a:gd name="connsiteY5" fmla="*/ 156754 h 404948"/>
                <a:gd name="connsiteX0" fmla="*/ 0 w 700495"/>
                <a:gd name="connsiteY0" fmla="*/ 235131 h 404948"/>
                <a:gd name="connsiteX1" fmla="*/ 63681 w 700495"/>
                <a:gd name="connsiteY1" fmla="*/ 0 h 404948"/>
                <a:gd name="connsiteX2" fmla="*/ 382089 w 700495"/>
                <a:gd name="connsiteY2" fmla="*/ 235130 h 404948"/>
                <a:gd name="connsiteX3" fmla="*/ 445770 w 700495"/>
                <a:gd name="connsiteY3" fmla="*/ 391885 h 404948"/>
                <a:gd name="connsiteX4" fmla="*/ 636814 w 700495"/>
                <a:gd name="connsiteY4" fmla="*/ 156754 h 404948"/>
                <a:gd name="connsiteX5" fmla="*/ 700495 w 700495"/>
                <a:gd name="connsiteY5" fmla="*/ 235131 h 404948"/>
                <a:gd name="connsiteX0" fmla="*/ 0 w 700495"/>
                <a:gd name="connsiteY0" fmla="*/ 235131 h 391884"/>
                <a:gd name="connsiteX1" fmla="*/ 63681 w 700495"/>
                <a:gd name="connsiteY1" fmla="*/ 0 h 391884"/>
                <a:gd name="connsiteX2" fmla="*/ 382089 w 700495"/>
                <a:gd name="connsiteY2" fmla="*/ 235130 h 391884"/>
                <a:gd name="connsiteX3" fmla="*/ 445770 w 700495"/>
                <a:gd name="connsiteY3" fmla="*/ 391885 h 391884"/>
                <a:gd name="connsiteX4" fmla="*/ 636814 w 700495"/>
                <a:gd name="connsiteY4" fmla="*/ 235131 h 391884"/>
                <a:gd name="connsiteX5" fmla="*/ 700495 w 700495"/>
                <a:gd name="connsiteY5" fmla="*/ 235131 h 391884"/>
                <a:gd name="connsiteX0" fmla="*/ 0 w 700495"/>
                <a:gd name="connsiteY0" fmla="*/ 235131 h 391885"/>
                <a:gd name="connsiteX1" fmla="*/ 63681 w 700495"/>
                <a:gd name="connsiteY1" fmla="*/ 0 h 391885"/>
                <a:gd name="connsiteX2" fmla="*/ 318407 w 700495"/>
                <a:gd name="connsiteY2" fmla="*/ 235130 h 391885"/>
                <a:gd name="connsiteX3" fmla="*/ 445770 w 700495"/>
                <a:gd name="connsiteY3" fmla="*/ 391885 h 391885"/>
                <a:gd name="connsiteX4" fmla="*/ 636814 w 700495"/>
                <a:gd name="connsiteY4" fmla="*/ 235131 h 391885"/>
                <a:gd name="connsiteX5" fmla="*/ 700495 w 700495"/>
                <a:gd name="connsiteY5" fmla="*/ 235131 h 391885"/>
                <a:gd name="connsiteX0" fmla="*/ 0 w 636814"/>
                <a:gd name="connsiteY0" fmla="*/ 235131 h 391885"/>
                <a:gd name="connsiteX1" fmla="*/ 63681 w 636814"/>
                <a:gd name="connsiteY1" fmla="*/ 0 h 391885"/>
                <a:gd name="connsiteX2" fmla="*/ 318407 w 636814"/>
                <a:gd name="connsiteY2" fmla="*/ 235130 h 391885"/>
                <a:gd name="connsiteX3" fmla="*/ 445770 w 636814"/>
                <a:gd name="connsiteY3" fmla="*/ 391885 h 391885"/>
                <a:gd name="connsiteX4" fmla="*/ 636814 w 636814"/>
                <a:gd name="connsiteY4" fmla="*/ 235131 h 39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814" h="391885">
                  <a:moveTo>
                    <a:pt x="0" y="235131"/>
                  </a:moveTo>
                  <a:cubicBezTo>
                    <a:pt x="19977" y="231522"/>
                    <a:pt x="10613" y="0"/>
                    <a:pt x="63681" y="0"/>
                  </a:cubicBezTo>
                  <a:cubicBezTo>
                    <a:pt x="116749" y="0"/>
                    <a:pt x="254726" y="169816"/>
                    <a:pt x="318407" y="235130"/>
                  </a:cubicBezTo>
                  <a:cubicBezTo>
                    <a:pt x="382088" y="300444"/>
                    <a:pt x="392702" y="391885"/>
                    <a:pt x="445770" y="391885"/>
                  </a:cubicBezTo>
                  <a:cubicBezTo>
                    <a:pt x="498838" y="391885"/>
                    <a:pt x="583746" y="289560"/>
                    <a:pt x="636814" y="235131"/>
                  </a:cubicBez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228184" y="5229200"/>
              <a:ext cx="1152128" cy="336449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  <a:gd name="connsiteX0" fmla="*/ 0 w 1018902"/>
                <a:gd name="connsiteY0" fmla="*/ 0 h 312392"/>
                <a:gd name="connsiteX1" fmla="*/ 288032 w 1018902"/>
                <a:gd name="connsiteY1" fmla="*/ 72008 h 312392"/>
                <a:gd name="connsiteX2" fmla="*/ 731520 w 1018902"/>
                <a:gd name="connsiteY2" fmla="*/ 300445 h 312392"/>
                <a:gd name="connsiteX3" fmla="*/ 1018902 w 1018902"/>
                <a:gd name="connsiteY3" fmla="*/ 143691 h 312392"/>
                <a:gd name="connsiteX4" fmla="*/ 1018902 w 1018902"/>
                <a:gd name="connsiteY4" fmla="*/ 143691 h 312392"/>
                <a:gd name="connsiteX0" fmla="*/ 0 w 1018902"/>
                <a:gd name="connsiteY0" fmla="*/ 0 h 312392"/>
                <a:gd name="connsiteX1" fmla="*/ 360040 w 1018902"/>
                <a:gd name="connsiteY1" fmla="*/ 72008 h 312392"/>
                <a:gd name="connsiteX2" fmla="*/ 731520 w 1018902"/>
                <a:gd name="connsiteY2" fmla="*/ 300445 h 312392"/>
                <a:gd name="connsiteX3" fmla="*/ 1018902 w 1018902"/>
                <a:gd name="connsiteY3" fmla="*/ 143691 h 312392"/>
                <a:gd name="connsiteX4" fmla="*/ 1018902 w 1018902"/>
                <a:gd name="connsiteY4" fmla="*/ 143691 h 312392"/>
                <a:gd name="connsiteX0" fmla="*/ 0 w 1080120"/>
                <a:gd name="connsiteY0" fmla="*/ 0 h 312392"/>
                <a:gd name="connsiteX1" fmla="*/ 360040 w 1080120"/>
                <a:gd name="connsiteY1" fmla="*/ 72008 h 312392"/>
                <a:gd name="connsiteX2" fmla="*/ 731520 w 1080120"/>
                <a:gd name="connsiteY2" fmla="*/ 300445 h 312392"/>
                <a:gd name="connsiteX3" fmla="*/ 1018902 w 1080120"/>
                <a:gd name="connsiteY3" fmla="*/ 143691 h 312392"/>
                <a:gd name="connsiteX4" fmla="*/ 1080120 w 1080120"/>
                <a:gd name="connsiteY4" fmla="*/ 144016 h 312392"/>
                <a:gd name="connsiteX0" fmla="*/ 0 w 1080120"/>
                <a:gd name="connsiteY0" fmla="*/ 0 h 324448"/>
                <a:gd name="connsiteX1" fmla="*/ 360040 w 1080120"/>
                <a:gd name="connsiteY1" fmla="*/ 72008 h 324448"/>
                <a:gd name="connsiteX2" fmla="*/ 731520 w 1080120"/>
                <a:gd name="connsiteY2" fmla="*/ 300445 h 324448"/>
                <a:gd name="connsiteX3" fmla="*/ 1008112 w 1080120"/>
                <a:gd name="connsiteY3" fmla="*/ 216024 h 324448"/>
                <a:gd name="connsiteX4" fmla="*/ 1080120 w 1080120"/>
                <a:gd name="connsiteY4" fmla="*/ 144016 h 324448"/>
                <a:gd name="connsiteX0" fmla="*/ 0 w 1152128"/>
                <a:gd name="connsiteY0" fmla="*/ 0 h 324448"/>
                <a:gd name="connsiteX1" fmla="*/ 360040 w 1152128"/>
                <a:gd name="connsiteY1" fmla="*/ 72008 h 324448"/>
                <a:gd name="connsiteX2" fmla="*/ 731520 w 1152128"/>
                <a:gd name="connsiteY2" fmla="*/ 300445 h 324448"/>
                <a:gd name="connsiteX3" fmla="*/ 1008112 w 1152128"/>
                <a:gd name="connsiteY3" fmla="*/ 216024 h 324448"/>
                <a:gd name="connsiteX4" fmla="*/ 1152128 w 1152128"/>
                <a:gd name="connsiteY4" fmla="*/ 216024 h 324448"/>
                <a:gd name="connsiteX0" fmla="*/ 0 w 1152128"/>
                <a:gd name="connsiteY0" fmla="*/ 0 h 336449"/>
                <a:gd name="connsiteX1" fmla="*/ 360040 w 1152128"/>
                <a:gd name="connsiteY1" fmla="*/ 72008 h 336449"/>
                <a:gd name="connsiteX2" fmla="*/ 731520 w 1152128"/>
                <a:gd name="connsiteY2" fmla="*/ 300445 h 336449"/>
                <a:gd name="connsiteX3" fmla="*/ 1008112 w 1152128"/>
                <a:gd name="connsiteY3" fmla="*/ 288032 h 336449"/>
                <a:gd name="connsiteX4" fmla="*/ 1152128 w 1152128"/>
                <a:gd name="connsiteY4" fmla="*/ 216024 h 33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128" h="336449">
                  <a:moveTo>
                    <a:pt x="0" y="0"/>
                  </a:moveTo>
                  <a:cubicBezTo>
                    <a:pt x="219891" y="7620"/>
                    <a:pt x="238120" y="21934"/>
                    <a:pt x="360040" y="72008"/>
                  </a:cubicBezTo>
                  <a:cubicBezTo>
                    <a:pt x="481960" y="122082"/>
                    <a:pt x="623508" y="264441"/>
                    <a:pt x="731520" y="300445"/>
                  </a:cubicBezTo>
                  <a:cubicBezTo>
                    <a:pt x="839532" y="336449"/>
                    <a:pt x="938011" y="302102"/>
                    <a:pt x="1008112" y="288032"/>
                  </a:cubicBezTo>
                  <a:cubicBezTo>
                    <a:pt x="1078213" y="273962"/>
                    <a:pt x="1131722" y="215916"/>
                    <a:pt x="1152128" y="216024"/>
                  </a:cubicBez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76256" y="4437112"/>
              <a:ext cx="781050" cy="1623417"/>
            </a:xfrm>
            <a:prstGeom prst="line">
              <a:avLst/>
            </a:prstGeom>
            <a:grpFill/>
            <a:ln w="50800" cmpd="tri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6228184" y="5085184"/>
              <a:ext cx="1080120" cy="324448"/>
            </a:xfrm>
            <a:custGeom>
              <a:avLst/>
              <a:gdLst>
                <a:gd name="connsiteX0" fmla="*/ 0 w 1018902"/>
                <a:gd name="connsiteY0" fmla="*/ 0 h 313508"/>
                <a:gd name="connsiteX1" fmla="*/ 561702 w 1018902"/>
                <a:gd name="connsiteY1" fmla="*/ 65314 h 313508"/>
                <a:gd name="connsiteX2" fmla="*/ 731520 w 1018902"/>
                <a:gd name="connsiteY2" fmla="*/ 300445 h 313508"/>
                <a:gd name="connsiteX3" fmla="*/ 1018902 w 1018902"/>
                <a:gd name="connsiteY3" fmla="*/ 143691 h 313508"/>
                <a:gd name="connsiteX4" fmla="*/ 1018902 w 1018902"/>
                <a:gd name="connsiteY4" fmla="*/ 143691 h 313508"/>
                <a:gd name="connsiteX0" fmla="*/ 0 w 1018902"/>
                <a:gd name="connsiteY0" fmla="*/ 0 h 312392"/>
                <a:gd name="connsiteX1" fmla="*/ 288032 w 1018902"/>
                <a:gd name="connsiteY1" fmla="*/ 72008 h 312392"/>
                <a:gd name="connsiteX2" fmla="*/ 731520 w 1018902"/>
                <a:gd name="connsiteY2" fmla="*/ 300445 h 312392"/>
                <a:gd name="connsiteX3" fmla="*/ 1018902 w 1018902"/>
                <a:gd name="connsiteY3" fmla="*/ 143691 h 312392"/>
                <a:gd name="connsiteX4" fmla="*/ 1018902 w 1018902"/>
                <a:gd name="connsiteY4" fmla="*/ 143691 h 312392"/>
                <a:gd name="connsiteX0" fmla="*/ 0 w 1018902"/>
                <a:gd name="connsiteY0" fmla="*/ 0 h 312392"/>
                <a:gd name="connsiteX1" fmla="*/ 360040 w 1018902"/>
                <a:gd name="connsiteY1" fmla="*/ 72008 h 312392"/>
                <a:gd name="connsiteX2" fmla="*/ 731520 w 1018902"/>
                <a:gd name="connsiteY2" fmla="*/ 300445 h 312392"/>
                <a:gd name="connsiteX3" fmla="*/ 1018902 w 1018902"/>
                <a:gd name="connsiteY3" fmla="*/ 143691 h 312392"/>
                <a:gd name="connsiteX4" fmla="*/ 1018902 w 1018902"/>
                <a:gd name="connsiteY4" fmla="*/ 143691 h 312392"/>
                <a:gd name="connsiteX0" fmla="*/ 0 w 1080120"/>
                <a:gd name="connsiteY0" fmla="*/ 0 h 312392"/>
                <a:gd name="connsiteX1" fmla="*/ 360040 w 1080120"/>
                <a:gd name="connsiteY1" fmla="*/ 72008 h 312392"/>
                <a:gd name="connsiteX2" fmla="*/ 731520 w 1080120"/>
                <a:gd name="connsiteY2" fmla="*/ 300445 h 312392"/>
                <a:gd name="connsiteX3" fmla="*/ 1018902 w 1080120"/>
                <a:gd name="connsiteY3" fmla="*/ 143691 h 312392"/>
                <a:gd name="connsiteX4" fmla="*/ 1080120 w 1080120"/>
                <a:gd name="connsiteY4" fmla="*/ 144016 h 312392"/>
                <a:gd name="connsiteX0" fmla="*/ 0 w 1080120"/>
                <a:gd name="connsiteY0" fmla="*/ 0 h 324448"/>
                <a:gd name="connsiteX1" fmla="*/ 360040 w 1080120"/>
                <a:gd name="connsiteY1" fmla="*/ 72008 h 324448"/>
                <a:gd name="connsiteX2" fmla="*/ 731520 w 1080120"/>
                <a:gd name="connsiteY2" fmla="*/ 300445 h 324448"/>
                <a:gd name="connsiteX3" fmla="*/ 1008112 w 1080120"/>
                <a:gd name="connsiteY3" fmla="*/ 216024 h 324448"/>
                <a:gd name="connsiteX4" fmla="*/ 1080120 w 1080120"/>
                <a:gd name="connsiteY4" fmla="*/ 144016 h 32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324448">
                  <a:moveTo>
                    <a:pt x="0" y="0"/>
                  </a:moveTo>
                  <a:cubicBezTo>
                    <a:pt x="219891" y="7620"/>
                    <a:pt x="238120" y="21934"/>
                    <a:pt x="360040" y="72008"/>
                  </a:cubicBezTo>
                  <a:cubicBezTo>
                    <a:pt x="481960" y="122082"/>
                    <a:pt x="623508" y="276442"/>
                    <a:pt x="731520" y="300445"/>
                  </a:cubicBezTo>
                  <a:cubicBezTo>
                    <a:pt x="839532" y="324448"/>
                    <a:pt x="950012" y="242095"/>
                    <a:pt x="1008112" y="216024"/>
                  </a:cubicBezTo>
                  <a:cubicBezTo>
                    <a:pt x="1066212" y="189953"/>
                    <a:pt x="1059714" y="143908"/>
                    <a:pt x="1080120" y="144016"/>
                  </a:cubicBezTo>
                </a:path>
              </a:pathLst>
            </a:custGeom>
            <a:grpFill/>
            <a:ln w="2540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699792" y="119675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Transboundary aquifer</a:t>
            </a:r>
            <a:endParaRPr lang="en-GB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900632" y="5157192"/>
            <a:ext cx="513794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For example information on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Aquifer productivity (Namibia) and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Groundwater potential (Botswana)</a:t>
            </a:r>
          </a:p>
        </p:txBody>
      </p:sp>
    </p:spTree>
    <p:extLst>
      <p:ext uri="{BB962C8B-B14F-4D97-AF65-F5344CB8AC3E}">
        <p14:creationId xmlns:p14="http://schemas.microsoft.com/office/powerpoint/2010/main" val="38514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GGRETA-</a:t>
            </a:r>
            <a:r>
              <a:rPr lang="en-US" altLang="en-US" sz="2800" b="1" dirty="0" err="1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Stampriet</a:t>
            </a: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en-US" altLang="en-US" sz="2800" b="1" dirty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project at a glance</a:t>
            </a:r>
            <a:endParaRPr lang="en-US" altLang="en-US" sz="2800" b="1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22664" y="2133600"/>
            <a:ext cx="6696075" cy="2008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Recap from </a:t>
            </a:r>
          </a:p>
          <a:p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Windhoek meeting</a:t>
            </a:r>
          </a:p>
          <a:p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May 2013</a:t>
            </a:r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92"/>
          <p:cNvGraphicFramePr>
            <a:graphicFrameLocks noGrp="1"/>
          </p:cNvGraphicFramePr>
          <p:nvPr>
            <p:ph idx="1"/>
          </p:nvPr>
        </p:nvGraphicFramePr>
        <p:xfrm>
          <a:off x="914400" y="1412776"/>
          <a:ext cx="8229600" cy="3123977"/>
        </p:xfrm>
        <a:graphic>
          <a:graphicData uri="http://schemas.openxmlformats.org/drawingml/2006/table">
            <a:tbl>
              <a:tblPr/>
              <a:tblGrid>
                <a:gridCol w="938213"/>
                <a:gridCol w="1457325"/>
                <a:gridCol w="1666875"/>
                <a:gridCol w="1874837"/>
                <a:gridCol w="2292350"/>
              </a:tblGrid>
              <a:tr h="9448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WHO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1993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Botswana, 2000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33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Guide-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line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Value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Class 1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Ideal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Class 2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Acceptable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Class 3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Max.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Allowable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85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Group 233"/>
          <p:cNvGraphicFramePr>
            <a:graphicFrameLocks/>
          </p:cNvGraphicFramePr>
          <p:nvPr/>
        </p:nvGraphicFramePr>
        <p:xfrm>
          <a:off x="0" y="4648200"/>
          <a:ext cx="8229600" cy="2209800"/>
        </p:xfrm>
        <a:graphic>
          <a:graphicData uri="http://schemas.openxmlformats.org/drawingml/2006/table">
            <a:tbl>
              <a:tblPr/>
              <a:tblGrid>
                <a:gridCol w="1201738"/>
                <a:gridCol w="1109662"/>
                <a:gridCol w="1109663"/>
                <a:gridCol w="1227137"/>
                <a:gridCol w="1295400"/>
                <a:gridCol w="2286000"/>
              </a:tblGrid>
              <a:tr h="40005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Namibia, 1991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South Africa, 2006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Group A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Excellent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Group B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Group 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Low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Health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Risk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Group 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Unsuitable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Class 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Operational </a:t>
                      </a:r>
                      <a:endParaRPr kumimoji="0" 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Class II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Max allowable for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limited duration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mg/l</a:t>
                      </a:r>
                      <a:endParaRPr kumimoji="0" 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609601"/>
          </a:xfrm>
        </p:spPr>
        <p:txBody>
          <a:bodyPr>
            <a:normAutofit/>
          </a:bodyPr>
          <a:lstStyle/>
          <a:p>
            <a:pPr algn="l"/>
            <a:r>
              <a:rPr lang="en-GB" altLang="en-US" sz="2800" kern="1200" dirty="0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ea typeface="Helvetica Light" charset="0"/>
                <a:cs typeface="Helvetica Light" charset="0"/>
                <a:sym typeface="Trebuchet MS" pitchFamily="34" charset="0"/>
              </a:rPr>
              <a:t>Harmonisation – Agree on classifications</a:t>
            </a:r>
          </a:p>
        </p:txBody>
      </p:sp>
    </p:spTree>
    <p:extLst>
      <p:ext uri="{BB962C8B-B14F-4D97-AF65-F5344CB8AC3E}">
        <p14:creationId xmlns:p14="http://schemas.microsoft.com/office/powerpoint/2010/main" val="2312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1"/>
          <p:cNvSpPr>
            <a:spLocks/>
          </p:cNvSpPr>
          <p:nvPr/>
        </p:nvSpPr>
        <p:spPr bwMode="auto">
          <a:xfrm>
            <a:off x="1295400" y="0"/>
            <a:ext cx="7086600" cy="381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25113" tIns="25113" rIns="25113" bIns="25113" anchor="ctr"/>
          <a:lstStyle/>
          <a:p>
            <a:pPr algn="l"/>
            <a:r>
              <a:rPr lang="en-US" altLang="en-US" sz="2800" dirty="0" err="1" smtClean="0">
                <a:solidFill>
                  <a:schemeClr val="accent1">
                    <a:lumMod val="75000"/>
                  </a:schemeClr>
                </a:solidFill>
                <a:latin typeface="Trebuchet MS" pitchFamily="34" charset="0"/>
                <a:sym typeface="Trebuchet MS" pitchFamily="34" charset="0"/>
              </a:rPr>
              <a:t>Harmonisation</a:t>
            </a:r>
            <a:endParaRPr lang="en-US" altLang="en-US" sz="2800" dirty="0">
              <a:solidFill>
                <a:schemeClr val="accent1">
                  <a:lumMod val="75000"/>
                </a:schemeClr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23556" name="Line 12"/>
          <p:cNvSpPr>
            <a:spLocks noChangeShapeType="1"/>
          </p:cNvSpPr>
          <p:nvPr/>
        </p:nvSpPr>
        <p:spPr bwMode="auto">
          <a:xfrm flipV="1">
            <a:off x="1235075" y="911225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355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grpSp>
        <p:nvGrpSpPr>
          <p:cNvPr id="2" name="Group 10"/>
          <p:cNvGrpSpPr/>
          <p:nvPr/>
        </p:nvGrpSpPr>
        <p:grpSpPr>
          <a:xfrm>
            <a:off x="5181600" y="1828800"/>
            <a:ext cx="3200400" cy="3581400"/>
            <a:chOff x="5105400" y="990600"/>
            <a:chExt cx="3200400" cy="3581400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105400" y="1447800"/>
              <a:ext cx="3200400" cy="3124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7" name="AutoShape 5"/>
            <p:cNvSpPr>
              <a:spLocks/>
            </p:cNvSpPr>
            <p:nvPr/>
          </p:nvSpPr>
          <p:spPr bwMode="auto">
            <a:xfrm>
              <a:off x="5334000" y="990600"/>
              <a:ext cx="2895599" cy="2743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5717" tIns="35717" rIns="35717" bIns="35717"/>
            <a:lstStyle/>
            <a:p>
              <a:pPr algn="l"/>
              <a:r>
                <a:rPr lang="en-US" altLang="en-US" sz="2000" dirty="0" smtClean="0">
                  <a:solidFill>
                    <a:srgbClr val="FF0000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         </a:t>
              </a:r>
              <a:r>
                <a:rPr lang="en-US" altLang="en-US" sz="2000" u="sng" dirty="0" smtClean="0">
                  <a:solidFill>
                    <a:srgbClr val="FF0000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May 2014</a:t>
              </a:r>
            </a:p>
            <a:p>
              <a:pPr algn="l"/>
              <a:endParaRPr lang="en-US" altLang="en-US" sz="2800" u="sng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endParaRPr lang="en-US" altLang="en-US" sz="2800" u="sng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endParaRPr lang="en-US" altLang="en-US" sz="2800" u="sng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r>
                <a:rPr lang="en-US" altLang="en-US" sz="2800" u="sng" dirty="0" err="1" smtClean="0">
                  <a:solidFill>
                    <a:srgbClr val="164F86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Stampriet</a:t>
              </a:r>
              <a:r>
                <a:rPr lang="en-US" altLang="en-US" sz="2800" u="sng" dirty="0" smtClean="0">
                  <a:solidFill>
                    <a:srgbClr val="164F86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 ?</a:t>
              </a:r>
              <a:r>
                <a:rPr lang="en-GB" altLang="en-US" sz="2800" u="sng" dirty="0" smtClean="0">
                  <a:solidFill>
                    <a:srgbClr val="164F86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!</a:t>
              </a:r>
              <a:endParaRPr lang="en-US" altLang="en-US" sz="18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endPara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304800" y="1905000"/>
            <a:ext cx="3657600" cy="3581400"/>
            <a:chOff x="304800" y="1066800"/>
            <a:chExt cx="3429000" cy="35814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04800" y="1524000"/>
              <a:ext cx="3124200" cy="3124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</a:bodyPr>
            <a:lstStyle/>
            <a:p>
              <a:pPr marL="228600" marR="0" indent="0" algn="ctr" defTabSz="584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6" name="AutoShape 5"/>
            <p:cNvSpPr>
              <a:spLocks/>
            </p:cNvSpPr>
            <p:nvPr/>
          </p:nvSpPr>
          <p:spPr bwMode="auto">
            <a:xfrm>
              <a:off x="381000" y="1066800"/>
              <a:ext cx="3352800" cy="2743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5717" tIns="35717" rIns="35717" bIns="35717"/>
            <a:lstStyle/>
            <a:p>
              <a:pPr algn="l"/>
              <a:r>
                <a:rPr lang="en-US" altLang="en-US" sz="2800" dirty="0" smtClean="0">
                  <a:solidFill>
                    <a:srgbClr val="164F86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         </a:t>
              </a:r>
              <a:r>
                <a:rPr lang="en-US" altLang="en-US" sz="2000" u="sng" dirty="0" smtClean="0">
                  <a:solidFill>
                    <a:srgbClr val="FF0000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October 2013</a:t>
              </a:r>
              <a:endParaRPr lang="en-US" altLang="en-US" sz="2800" u="sng" dirty="0" smtClean="0">
                <a:solidFill>
                  <a:srgbClr val="FF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endParaRPr lang="en-US" altLang="en-US" sz="2800" u="sng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r>
                <a:rPr lang="en-US" altLang="en-US" sz="2800" u="sng" dirty="0" err="1" smtClean="0">
                  <a:solidFill>
                    <a:srgbClr val="164F86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Stampriet</a:t>
              </a:r>
              <a:endParaRPr lang="en-US" altLang="en-US" sz="2800" u="sng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endParaRPr lang="en-US" altLang="en-US" sz="2800" u="sng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r>
                <a:rPr lang="en-US" altLang="en-US" sz="2800" u="sng" dirty="0" smtClean="0">
                  <a:solidFill>
                    <a:srgbClr val="164F86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Kalahari-Karoo</a:t>
              </a:r>
            </a:p>
            <a:p>
              <a:pPr algn="l"/>
              <a:endParaRPr lang="en-US" altLang="en-US" sz="2800" u="sng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r>
                <a:rPr lang="en-GB" altLang="en-US" sz="2800" u="sng" dirty="0" smtClean="0">
                  <a:solidFill>
                    <a:srgbClr val="164F86"/>
                  </a:solidFill>
                  <a:latin typeface="Trebuchet MS" pitchFamily="34" charset="0"/>
                  <a:ea typeface="Trebuchet MS" pitchFamily="34" charset="0"/>
                  <a:cs typeface="Trebuchet MS" pitchFamily="34" charset="0"/>
                  <a:sym typeface="Trebuchet MS" pitchFamily="34" charset="0"/>
                </a:rPr>
                <a:t>South East Kalahari Karoo Basin</a:t>
              </a:r>
              <a:endParaRPr lang="en-GB" altLang="en-US" sz="2800" u="sng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endPara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  <a:p>
              <a:pPr algn="l"/>
              <a:endPara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endParaRPr>
            </a:p>
          </p:txBody>
        </p:sp>
      </p:grpSp>
      <p:sp>
        <p:nvSpPr>
          <p:cNvPr id="13" name="Right Arrow 12"/>
          <p:cNvSpPr/>
          <p:nvPr/>
        </p:nvSpPr>
        <p:spPr bwMode="auto">
          <a:xfrm>
            <a:off x="3581400" y="3276600"/>
            <a:ext cx="1447800" cy="457200"/>
          </a:xfrm>
          <a:prstGeom prst="rightArrow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990600" y="990600"/>
            <a:ext cx="7086600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25113" tIns="25113" rIns="25113" bIns="25113" anchor="ctr"/>
          <a:lstStyle/>
          <a:p>
            <a:r>
              <a:rPr lang="en-US" altLang="en-US" sz="24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sym typeface="Trebuchet MS" pitchFamily="34" charset="0"/>
              </a:rPr>
              <a:t>Harmonisation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Trebuchet MS" pitchFamily="34" charset="0"/>
              </a:rPr>
              <a:t> is all about developing a</a:t>
            </a:r>
          </a:p>
          <a:p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  <a:sym typeface="Trebuchet MS" pitchFamily="34" charset="0"/>
              </a:rPr>
              <a:t> common language and terminolo</a:t>
            </a:r>
            <a:r>
              <a:rPr lang="en-US" altLang="en-US" sz="2400" dirty="0" smtClean="0">
                <a:solidFill>
                  <a:srgbClr val="3B7A6A"/>
                </a:solidFill>
                <a:latin typeface="+mn-lt"/>
                <a:sym typeface="Trebuchet MS" pitchFamily="34" charset="0"/>
              </a:rPr>
              <a:t>gy</a:t>
            </a:r>
            <a:endParaRPr lang="en-US" alt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4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/>
          </p:cNvSpPr>
          <p:nvPr/>
        </p:nvSpPr>
        <p:spPr bwMode="auto">
          <a:xfrm>
            <a:off x="899592" y="18864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Proposed next steps – </a:t>
            </a:r>
            <a:r>
              <a:rPr lang="en-US" altLang="en-US" sz="2800" b="1" dirty="0" err="1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Harmonising</a:t>
            </a: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 outputs</a:t>
            </a:r>
            <a:endParaRPr lang="en-US" altLang="en-US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45598"/>
            <a:ext cx="8229600" cy="4417001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Agree </a:t>
            </a:r>
            <a:r>
              <a:rPr lang="en-GB" b="1" dirty="0"/>
              <a:t>on </a:t>
            </a:r>
            <a:r>
              <a:rPr lang="en-GB" b="1" dirty="0" smtClean="0"/>
              <a:t>classifications</a:t>
            </a:r>
            <a:r>
              <a:rPr lang="en-GB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600" dirty="0" smtClean="0"/>
              <a:t>(e.g. </a:t>
            </a:r>
            <a:r>
              <a:rPr lang="en-US" sz="2600" dirty="0" smtClean="0">
                <a:sym typeface="Trebuchet MS" pitchFamily="34" charset="0"/>
              </a:rPr>
              <a:t>sui</a:t>
            </a:r>
            <a:r>
              <a:rPr lang="en-US" altLang="en-US" sz="2600" dirty="0" smtClean="0">
                <a:sym typeface="Trebuchet MS" pitchFamily="34" charset="0"/>
              </a:rPr>
              <a:t>tability </a:t>
            </a:r>
            <a:r>
              <a:rPr lang="en-US" altLang="en-US" sz="2600" dirty="0">
                <a:sym typeface="Trebuchet MS" pitchFamily="34" charset="0"/>
              </a:rPr>
              <a:t>for water consumption, land use types, water use types, stratigraphy, etc. etc</a:t>
            </a:r>
            <a:r>
              <a:rPr lang="en-US" altLang="en-US" sz="2600" dirty="0" smtClean="0">
                <a:sym typeface="Trebuchet MS" pitchFamily="34" charset="0"/>
              </a:rPr>
              <a:t>.)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But also:</a:t>
            </a:r>
          </a:p>
          <a:p>
            <a:r>
              <a:rPr lang="en-GB" dirty="0" smtClean="0"/>
              <a:t>Delineation of aquifer</a:t>
            </a:r>
          </a:p>
          <a:p>
            <a:r>
              <a:rPr lang="en-GB" dirty="0" smtClean="0"/>
              <a:t>Which aquifer layers are included? </a:t>
            </a:r>
            <a:br>
              <a:rPr lang="en-GB" dirty="0" smtClean="0"/>
            </a:br>
            <a:r>
              <a:rPr lang="en-GB" dirty="0" smtClean="0"/>
              <a:t>Can they be matched  between</a:t>
            </a:r>
            <a:br>
              <a:rPr lang="en-GB" dirty="0" smtClean="0"/>
            </a:br>
            <a:r>
              <a:rPr lang="en-GB" dirty="0" smtClean="0"/>
              <a:t>all countries?</a:t>
            </a:r>
          </a:p>
          <a:p>
            <a:r>
              <a:rPr lang="en-GB" dirty="0" smtClean="0"/>
              <a:t>Base map, projection, scale</a:t>
            </a:r>
          </a:p>
          <a:p>
            <a:r>
              <a:rPr lang="en-GB" dirty="0" smtClean="0"/>
              <a:t>Study area? </a:t>
            </a:r>
            <a:r>
              <a:rPr lang="en-GB" sz="2600" dirty="0" smtClean="0"/>
              <a:t>(buffer around TBA?)</a:t>
            </a:r>
            <a:endParaRPr lang="en-GB" dirty="0" smtClean="0"/>
          </a:p>
          <a:p>
            <a:r>
              <a:rPr lang="en-GB" dirty="0" smtClean="0"/>
              <a:t>Reporting units? </a:t>
            </a:r>
            <a:r>
              <a:rPr lang="en-GB" sz="2600" dirty="0" smtClean="0"/>
              <a:t>(e.g. municipalities)</a:t>
            </a:r>
            <a:endParaRPr lang="nl-NL" sz="2600" dirty="0"/>
          </a:p>
        </p:txBody>
      </p:sp>
      <p:sp>
        <p:nvSpPr>
          <p:cNvPr id="6" name="Oval Callout 5"/>
          <p:cNvSpPr/>
          <p:nvPr/>
        </p:nvSpPr>
        <p:spPr>
          <a:xfrm>
            <a:off x="5410200" y="3352800"/>
            <a:ext cx="3733800" cy="2667000"/>
          </a:xfrm>
          <a:prstGeom prst="wedgeEllipseCallout">
            <a:avLst>
              <a:gd name="adj1" fmla="val -42327"/>
              <a:gd name="adj2" fmla="val -57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Next few days: </a:t>
            </a:r>
            <a:br>
              <a:rPr lang="en-GB" dirty="0"/>
            </a:br>
            <a:r>
              <a:rPr lang="en-GB" dirty="0"/>
              <a:t>define priorities and tasks for structuring and harmonising data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12954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b="1" dirty="0" smtClean="0"/>
              <a:t>Thank you</a:t>
            </a:r>
            <a:endParaRPr lang="en-GB" sz="4000" b="1" dirty="0" smtClean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</p:txBody>
      </p:sp>
      <p:pic>
        <p:nvPicPr>
          <p:cNvPr id="8" name="Picture 10" descr="IGRAC-logo-txt-cmy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86" y="152400"/>
            <a:ext cx="2798714" cy="9477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49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GGRETA-</a:t>
            </a:r>
            <a:r>
              <a:rPr lang="en-US" altLang="en-US" sz="2800" b="1" dirty="0" err="1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Stampriet</a:t>
            </a: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 </a:t>
            </a:r>
            <a:r>
              <a:rPr lang="en-US" altLang="en-US" sz="2800" b="1" dirty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project at a glance</a:t>
            </a:r>
            <a:endParaRPr lang="en-US" altLang="en-US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80975" indent="-180975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Multi-disciplinary </a:t>
            </a: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assessment</a:t>
            </a:r>
          </a:p>
          <a:p>
            <a:pPr marL="914400" lvl="2" indent="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Hydrogeology</a:t>
            </a:r>
          </a:p>
          <a:p>
            <a:pPr marL="914400" lvl="2" indent="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Environmental</a:t>
            </a:r>
          </a:p>
          <a:p>
            <a:pPr marL="914400" lvl="2" indent="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Socio-economic</a:t>
            </a:r>
          </a:p>
          <a:p>
            <a:pPr marL="914400" lvl="2" indent="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18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Legal &amp; Institutional</a:t>
            </a:r>
          </a:p>
          <a:p>
            <a:pPr marL="457200" lvl="1" indent="0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en-US" sz="1400" dirty="0" smtClean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180975" indent="-180975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Existing data</a:t>
            </a:r>
          </a:p>
          <a:p>
            <a:pPr marL="989013" indent="-95250" algn="l" defTabSz="1073150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600" dirty="0" smtClean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265113" indent="-265113" algn="l" defTabSz="914400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Target </a:t>
            </a:r>
            <a:r>
              <a: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group </a:t>
            </a: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for outputs is </a:t>
            </a:r>
            <a:r>
              <a: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non-technical: </a:t>
            </a:r>
          </a:p>
          <a:p>
            <a:pPr marL="1000125" lvl="2" indent="0" algn="l"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Managers, Decision makers, Stake holders incl. general Public</a:t>
            </a:r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fld id="{4A449DD8-133F-46C3-AA22-D52B08A7B1FF}" type="slidenum">
              <a:rPr lang="en-US" altLang="en-US" sz="1400" b="1">
                <a:solidFill>
                  <a:srgbClr val="0070C0"/>
                </a:solidFill>
                <a:latin typeface="Calibri"/>
                <a:ea typeface="+mn-ea"/>
                <a:cs typeface="+mn-cs"/>
              </a:rPr>
              <a:pPr algn="l"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US" altLang="en-US" sz="1400" b="1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40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800" b="1" dirty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Helvetica Light" charset="0"/>
              </a:rPr>
              <a:t>Transboundary assessment:</a:t>
            </a:r>
            <a:br>
              <a:rPr lang="en-GB" sz="2800" b="1" dirty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Helvetica Light" charset="0"/>
              </a:rPr>
            </a:br>
            <a:r>
              <a:rPr lang="en-GB" sz="2800" b="1" dirty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Helvetica Light" charset="0"/>
              </a:rPr>
              <a:t>What’s so special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28800"/>
            <a:ext cx="6768752" cy="3888432"/>
          </a:xfrm>
        </p:spPr>
        <p:txBody>
          <a:bodyPr>
            <a:normAutofit fontScale="70000" lnSpcReduction="20000"/>
          </a:bodyPr>
          <a:lstStyle/>
          <a:p>
            <a:r>
              <a:rPr lang="en-GB" sz="3300" b="1" dirty="0" smtClean="0"/>
              <a:t>Sharing knowledge and data between countries </a:t>
            </a:r>
          </a:p>
          <a:p>
            <a:pPr>
              <a:buNone/>
            </a:pPr>
            <a:endParaRPr lang="en-GB" sz="3300" b="1" dirty="0" smtClean="0"/>
          </a:p>
          <a:p>
            <a:r>
              <a:rPr lang="en-GB" sz="3300" b="1" dirty="0" smtClean="0"/>
              <a:t>Harmonising information</a:t>
            </a:r>
          </a:p>
          <a:p>
            <a:endParaRPr lang="en-GB" sz="3300" b="1" dirty="0" smtClean="0"/>
          </a:p>
          <a:p>
            <a:r>
              <a:rPr lang="en-GB" sz="3300" b="1" dirty="0" smtClean="0"/>
              <a:t>Focus on transboundary issues </a:t>
            </a:r>
          </a:p>
          <a:p>
            <a:pPr>
              <a:buNone/>
            </a:pPr>
            <a:endParaRPr lang="en-GB" sz="3300" b="1" dirty="0" smtClean="0"/>
          </a:p>
          <a:p>
            <a:pPr lvl="0">
              <a:buNone/>
              <a:defRPr/>
            </a:pPr>
            <a:r>
              <a:rPr lang="en-GB" sz="3300" dirty="0" smtClean="0"/>
              <a:t>And ultimately to agree on:</a:t>
            </a:r>
            <a:r>
              <a:rPr lang="en-GB" sz="3300" b="1" dirty="0" smtClean="0"/>
              <a:t> </a:t>
            </a:r>
          </a:p>
          <a:p>
            <a:pPr>
              <a:defRPr/>
            </a:pPr>
            <a:r>
              <a:rPr lang="en-GB" sz="3300" b="1" dirty="0" smtClean="0"/>
              <a:t>Most important issues for priority action, and</a:t>
            </a:r>
          </a:p>
          <a:p>
            <a:pPr>
              <a:defRPr/>
            </a:pPr>
            <a:r>
              <a:rPr lang="en-GB" sz="3300" b="1" dirty="0" smtClean="0"/>
              <a:t>Agree on the actions to be taken</a:t>
            </a:r>
            <a:endParaRPr lang="en-GB" sz="4600" b="1" dirty="0" smtClean="0"/>
          </a:p>
          <a:p>
            <a:pPr>
              <a:buNone/>
            </a:pPr>
            <a:endParaRPr lang="en-GB" sz="42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 defTabSz="914400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GB" sz="2800" dirty="0">
              <a:solidFill>
                <a:srgbClr val="4F81BD">
                  <a:lumMod val="75000"/>
                </a:srgb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6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8706" y="1066800"/>
            <a:ext cx="6912768" cy="4307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Indicators</a:t>
            </a:r>
          </a:p>
        </p:txBody>
      </p:sp>
      <p:sp>
        <p:nvSpPr>
          <p:cNvPr id="3" name="AutoShape 11"/>
          <p:cNvSpPr>
            <a:spLocks/>
          </p:cNvSpPr>
          <p:nvPr/>
        </p:nvSpPr>
        <p:spPr bwMode="auto">
          <a:xfrm>
            <a:off x="430213" y="0"/>
            <a:ext cx="8318251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Building blocks for the assessment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8382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7912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06955" y="1707025"/>
            <a:ext cx="2190890" cy="2208238"/>
            <a:chOff x="1259632" y="1268760"/>
            <a:chExt cx="2640933" cy="4248472"/>
          </a:xfrm>
        </p:grpSpPr>
        <p:pic>
          <p:nvPicPr>
            <p:cNvPr id="49" name="Picture 4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268760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50" name="Picture 49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3662993"/>
              <a:ext cx="2401528" cy="1854239"/>
            </a:xfrm>
            <a:prstGeom prst="rect">
              <a:avLst/>
            </a:prstGeom>
            <a:noFill/>
          </p:spPr>
        </p:pic>
        <p:pic>
          <p:nvPicPr>
            <p:cNvPr id="51" name="Picture 50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2" cstate="print"/>
            <a:srcRect t="62015"/>
            <a:stretch>
              <a:fillRect/>
            </a:stretch>
          </p:blipFill>
          <p:spPr bwMode="auto">
            <a:xfrm rot="19874345">
              <a:off x="1424763" y="4257677"/>
              <a:ext cx="2475802" cy="603044"/>
            </a:xfrm>
            <a:prstGeom prst="rect">
              <a:avLst/>
            </a:prstGeom>
            <a:noFill/>
          </p:spPr>
        </p:pic>
        <p:grpSp>
          <p:nvGrpSpPr>
            <p:cNvPr id="52" name="Group 51"/>
            <p:cNvGrpSpPr/>
            <p:nvPr/>
          </p:nvGrpSpPr>
          <p:grpSpPr>
            <a:xfrm>
              <a:off x="1509189" y="3003410"/>
              <a:ext cx="1797318" cy="1151002"/>
              <a:chOff x="1115616" y="4005064"/>
              <a:chExt cx="2074414" cy="1767856"/>
            </a:xfrm>
          </p:grpSpPr>
          <p:pic>
            <p:nvPicPr>
              <p:cNvPr id="54" name="Picture 53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5616" y="4365104"/>
                <a:ext cx="706262" cy="1407816"/>
              </a:xfrm>
              <a:prstGeom prst="rect">
                <a:avLst/>
              </a:prstGeom>
              <a:noFill/>
            </p:spPr>
          </p:pic>
          <p:pic>
            <p:nvPicPr>
              <p:cNvPr id="55" name="Picture 54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35696" y="4005064"/>
                <a:ext cx="706262" cy="1407816"/>
              </a:xfrm>
              <a:prstGeom prst="rect">
                <a:avLst/>
              </a:prstGeom>
              <a:noFill/>
            </p:spPr>
          </p:pic>
          <p:pic>
            <p:nvPicPr>
              <p:cNvPr id="56" name="Picture 55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83769" y="4365105"/>
                <a:ext cx="706261" cy="1407815"/>
              </a:xfrm>
              <a:prstGeom prst="rect">
                <a:avLst/>
              </a:prstGeom>
              <a:noFill/>
            </p:spPr>
          </p:pic>
        </p:grpSp>
        <p:sp>
          <p:nvSpPr>
            <p:cNvPr id="53" name="Snip Same Side Corner Rectangle 52"/>
            <p:cNvSpPr/>
            <p:nvPr/>
          </p:nvSpPr>
          <p:spPr>
            <a:xfrm>
              <a:off x="1259632" y="5300649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97379" y="3670002"/>
            <a:ext cx="2274621" cy="1968797"/>
            <a:chOff x="0" y="1988840"/>
            <a:chExt cx="4890449" cy="3672408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1988840"/>
              <a:ext cx="4890449" cy="3672408"/>
              <a:chOff x="0" y="1988840"/>
              <a:chExt cx="4890449" cy="3672408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251520" y="2132856"/>
                <a:ext cx="4638929" cy="3463280"/>
                <a:chOff x="251520" y="2132856"/>
                <a:chExt cx="4638929" cy="3463280"/>
              </a:xfrm>
            </p:grpSpPr>
            <p:pic>
              <p:nvPicPr>
                <p:cNvPr id="44" name="Picture 43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4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45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47" name="TextBox 38"/>
                <p:cNvSpPr txBox="1"/>
                <p:nvPr/>
              </p:nvSpPr>
              <p:spPr>
                <a:xfrm>
                  <a:off x="738224" y="2770203"/>
                  <a:ext cx="3145411" cy="71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16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1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8" name="TextBox 39"/>
                <p:cNvSpPr txBox="1"/>
                <p:nvPr/>
              </p:nvSpPr>
              <p:spPr>
                <a:xfrm rot="20537839">
                  <a:off x="2012126" y="4460249"/>
                  <a:ext cx="2878323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nl-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Rain water</a:t>
                  </a:r>
                  <a:endParaRPr lang="en-GB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1" name="TextBox 32"/>
            <p:cNvSpPr txBox="1"/>
            <p:nvPr/>
          </p:nvSpPr>
          <p:spPr>
            <a:xfrm rot="646387">
              <a:off x="32137" y="4085913"/>
              <a:ext cx="320790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</a:rPr>
                <a:t>River water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35" name="Picture 34" descr="Population Density M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8229" y="2119613"/>
            <a:ext cx="2632553" cy="1795650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5715000" y="3542462"/>
            <a:ext cx="2193925" cy="1808282"/>
            <a:chOff x="692040" y="2348880"/>
            <a:chExt cx="3507213" cy="3312368"/>
          </a:xfrm>
        </p:grpSpPr>
        <p:pic>
          <p:nvPicPr>
            <p:cNvPr id="37" name="Picture 36" descr="http://www.riverdeep.net/current/2000/05/052000_images/groundwater.gif"/>
            <p:cNvPicPr>
              <a:picLocks noChangeAspect="1" noChangeArrowheads="1"/>
            </p:cNvPicPr>
            <p:nvPr/>
          </p:nvPicPr>
          <p:blipFill>
            <a:blip r:embed="rId7" cstate="print"/>
            <a:srcRect l="9135" r="24938"/>
            <a:stretch>
              <a:fillRect/>
            </a:stretch>
          </p:blipFill>
          <p:spPr bwMode="auto">
            <a:xfrm>
              <a:off x="692040" y="2348880"/>
              <a:ext cx="3507213" cy="3312368"/>
            </a:xfrm>
            <a:prstGeom prst="rect">
              <a:avLst/>
            </a:prstGeom>
            <a:noFill/>
          </p:spPr>
        </p:pic>
        <p:sp>
          <p:nvSpPr>
            <p:cNvPr id="38" name="Down Arrow 37"/>
            <p:cNvSpPr/>
            <p:nvPr/>
          </p:nvSpPr>
          <p:spPr>
            <a:xfrm>
              <a:off x="827584" y="2420888"/>
              <a:ext cx="1440160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9" name="Bent Arrow 38"/>
            <p:cNvSpPr/>
            <p:nvPr/>
          </p:nvSpPr>
          <p:spPr>
            <a:xfrm>
              <a:off x="2483768" y="2636912"/>
              <a:ext cx="576064" cy="864096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2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90872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Thematic map.jpg"/>
          <p:cNvPicPr>
            <a:picLocks noChangeAspect="1"/>
          </p:cNvPicPr>
          <p:nvPr/>
        </p:nvPicPr>
        <p:blipFill>
          <a:blip r:embed="rId2" cstate="print"/>
          <a:srcRect l="10218" t="11585" r="9934" b="34541"/>
          <a:stretch>
            <a:fillRect/>
          </a:stretch>
        </p:blipFill>
        <p:spPr>
          <a:xfrm>
            <a:off x="66321" y="950638"/>
            <a:ext cx="5081744" cy="4854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92080" y="112474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THEMATIC MAPS</a:t>
            </a:r>
            <a:endParaRPr lang="en-US" altLang="en-US" sz="3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hematic map.jpg"/>
          <p:cNvPicPr/>
          <p:nvPr/>
        </p:nvPicPr>
        <p:blipFill>
          <a:blip r:embed="rId2" cstate="print"/>
          <a:srcRect l="13790" t="65953" r="50487" b="19368"/>
          <a:stretch>
            <a:fillRect/>
          </a:stretch>
        </p:blipFill>
        <p:spPr>
          <a:xfrm>
            <a:off x="3779912" y="2780928"/>
            <a:ext cx="475252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AutoShape 11"/>
          <p:cNvSpPr>
            <a:spLocks/>
          </p:cNvSpPr>
          <p:nvPr/>
        </p:nvSpPr>
        <p:spPr bwMode="auto">
          <a:xfrm>
            <a:off x="582613" y="152400"/>
            <a:ext cx="8318251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Building blocks for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22677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ert-Jan Nijsten\Documents\!GEF-IW TWAP from Fritz\06 Methodology\Questionnaire\5. Figures\cross-section2v.jpg"/>
          <p:cNvPicPr>
            <a:picLocks noChangeAspect="1" noChangeArrowheads="1"/>
          </p:cNvPicPr>
          <p:nvPr/>
        </p:nvPicPr>
        <p:blipFill>
          <a:blip r:embed="rId2" cstate="print"/>
          <a:srcRect l="11356" t="12240" r="7598" b="10746"/>
          <a:stretch>
            <a:fillRect/>
          </a:stretch>
        </p:blipFill>
        <p:spPr bwMode="auto">
          <a:xfrm>
            <a:off x="611559" y="836712"/>
            <a:ext cx="5256585" cy="3531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8144" y="170080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Cross-sections</a:t>
            </a:r>
            <a:endParaRPr lang="en-US" altLang="en-US" sz="36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90872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50" b="54282"/>
          <a:stretch>
            <a:fillRect/>
          </a:stretch>
        </p:blipFill>
        <p:spPr bwMode="auto">
          <a:xfrm>
            <a:off x="4499992" y="2852936"/>
            <a:ext cx="4283968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1"/>
          <p:cNvSpPr>
            <a:spLocks/>
          </p:cNvSpPr>
          <p:nvPr/>
        </p:nvSpPr>
        <p:spPr bwMode="auto">
          <a:xfrm>
            <a:off x="582613" y="152400"/>
            <a:ext cx="8318251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Building blocks for the assessment</a:t>
            </a:r>
          </a:p>
        </p:txBody>
      </p:sp>
    </p:spTree>
    <p:extLst>
      <p:ext uri="{BB962C8B-B14F-4D97-AF65-F5344CB8AC3E}">
        <p14:creationId xmlns:p14="http://schemas.microsoft.com/office/powerpoint/2010/main" val="2494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8706" y="1219200"/>
            <a:ext cx="6912768" cy="4155358"/>
          </a:xfrm>
        </p:spPr>
        <p:txBody>
          <a:bodyPr>
            <a:normAutofit fontScale="92500" lnSpcReduction="20000"/>
          </a:bodyPr>
          <a:lstStyle/>
          <a:p>
            <a:r>
              <a:rPr lang="en-GB" sz="2800" dirty="0" smtClean="0"/>
              <a:t>Indicators</a:t>
            </a:r>
          </a:p>
          <a:p>
            <a:r>
              <a:rPr lang="en-GB" sz="2800" dirty="0" smtClean="0"/>
              <a:t>Thematic maps</a:t>
            </a:r>
          </a:p>
          <a:p>
            <a:r>
              <a:rPr lang="en-GB" sz="2800" dirty="0" smtClean="0"/>
              <a:t>Cross-sections - conceptual</a:t>
            </a:r>
          </a:p>
          <a:p>
            <a:r>
              <a:rPr lang="en-GB" sz="2800" dirty="0" smtClean="0"/>
              <a:t>Overview tables</a:t>
            </a:r>
          </a:p>
          <a:p>
            <a:r>
              <a:rPr lang="en-GB" sz="2800" dirty="0"/>
              <a:t>Illustrative graphs of time dependent data</a:t>
            </a:r>
          </a:p>
          <a:p>
            <a:r>
              <a:rPr lang="en-GB" sz="2800" dirty="0" smtClean="0"/>
              <a:t>Block-diagrams</a:t>
            </a:r>
          </a:p>
          <a:p>
            <a:r>
              <a:rPr lang="en-GB" sz="2800" b="1" dirty="0" smtClean="0"/>
              <a:t>Assessment report</a:t>
            </a:r>
            <a:endParaRPr lang="en-GB" b="1" dirty="0" smtClean="0"/>
          </a:p>
          <a:p>
            <a:pPr lvl="1"/>
            <a:r>
              <a:rPr lang="en-GB" sz="2000" dirty="0" smtClean="0"/>
              <a:t>Current situation </a:t>
            </a:r>
          </a:p>
          <a:p>
            <a:pPr lvl="1"/>
            <a:r>
              <a:rPr lang="en-GB" sz="2000" dirty="0" smtClean="0"/>
              <a:t>Outlook for the future</a:t>
            </a:r>
          </a:p>
          <a:p>
            <a:pPr lvl="1"/>
            <a:r>
              <a:rPr lang="en-GB" sz="2000" dirty="0" smtClean="0"/>
              <a:t>Root-cause analyses of issues</a:t>
            </a:r>
          </a:p>
          <a:p>
            <a:pPr lvl="1"/>
            <a:r>
              <a:rPr lang="en-GB" sz="2000" dirty="0" smtClean="0"/>
              <a:t>Suggestions for action</a:t>
            </a:r>
          </a:p>
        </p:txBody>
      </p:sp>
      <p:sp>
        <p:nvSpPr>
          <p:cNvPr id="3" name="AutoShape 11"/>
          <p:cNvSpPr>
            <a:spLocks/>
          </p:cNvSpPr>
          <p:nvPr/>
        </p:nvSpPr>
        <p:spPr bwMode="auto">
          <a:xfrm>
            <a:off x="430213" y="0"/>
            <a:ext cx="8318251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rgbClr val="3B7A6A"/>
                </a:solidFill>
                <a:latin typeface="Trebuchet MS" pitchFamily="34" charset="0"/>
                <a:ea typeface="+mn-ea"/>
                <a:cs typeface="+mn-cs"/>
                <a:sym typeface="Trebuchet MS" pitchFamily="34" charset="0"/>
              </a:rPr>
              <a:t>Building blocks for the assessment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8382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79120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l"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175422" y="3810000"/>
            <a:ext cx="3816178" cy="2286000"/>
          </a:xfrm>
          <a:prstGeom prst="wedgeEllipseCallout">
            <a:avLst>
              <a:gd name="adj1" fmla="val -53607"/>
              <a:gd name="adj2" fmla="val -49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Focus on transboundary </a:t>
            </a:r>
            <a:r>
              <a:rPr lang="en-GB" dirty="0" smtClean="0"/>
              <a:t>management / governance issues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5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35075" y="1219200"/>
            <a:ext cx="6696075" cy="27701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How to get to these building blocks and assessment?</a:t>
            </a:r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9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tampriet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662</Words>
  <Application>Microsoft Office PowerPoint</Application>
  <PresentationFormat>On-screen Show (4:3)</PresentationFormat>
  <Paragraphs>196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Stampriet</vt:lpstr>
      <vt:lpstr>Office Theme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Transboundary assessment: What’s so special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Harmonisation – map information</vt:lpstr>
      <vt:lpstr>Harmonisation – Agree on classifications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Minelli, Lucilla</dc:creator>
  <cp:lastModifiedBy>Geert-Jan Nijsten</cp:lastModifiedBy>
  <cp:revision>81</cp:revision>
  <dcterms:modified xsi:type="dcterms:W3CDTF">2014-10-20T07:31:36Z</dcterms:modified>
</cp:coreProperties>
</file>