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33"/>
  </p:notesMasterIdLst>
  <p:sldIdLst>
    <p:sldId id="258" r:id="rId2"/>
    <p:sldId id="259" r:id="rId3"/>
    <p:sldId id="267" r:id="rId4"/>
    <p:sldId id="268" r:id="rId5"/>
    <p:sldId id="278" r:id="rId6"/>
    <p:sldId id="279" r:id="rId7"/>
    <p:sldId id="285" r:id="rId8"/>
    <p:sldId id="290" r:id="rId9"/>
    <p:sldId id="266" r:id="rId10"/>
    <p:sldId id="265" r:id="rId11"/>
    <p:sldId id="296" r:id="rId12"/>
    <p:sldId id="291" r:id="rId13"/>
    <p:sldId id="293" r:id="rId14"/>
    <p:sldId id="294" r:id="rId15"/>
    <p:sldId id="295" r:id="rId16"/>
    <p:sldId id="307" r:id="rId17"/>
    <p:sldId id="292" r:id="rId18"/>
    <p:sldId id="284" r:id="rId19"/>
    <p:sldId id="264" r:id="rId20"/>
    <p:sldId id="260" r:id="rId21"/>
    <p:sldId id="261" r:id="rId22"/>
    <p:sldId id="262" r:id="rId23"/>
    <p:sldId id="263" r:id="rId24"/>
    <p:sldId id="289" r:id="rId25"/>
    <p:sldId id="300" r:id="rId26"/>
    <p:sldId id="301" r:id="rId27"/>
    <p:sldId id="302" r:id="rId28"/>
    <p:sldId id="303" r:id="rId29"/>
    <p:sldId id="304" r:id="rId30"/>
    <p:sldId id="305" r:id="rId31"/>
    <p:sldId id="306" r:id="rId32"/>
  </p:sldIdLst>
  <p:sldSz cx="9144000" cy="6858000" type="screen4x3"/>
  <p:notesSz cx="6858000" cy="9144000"/>
  <p:defaultTextStyle>
    <a:defPPr>
      <a:defRPr lang="en-US"/>
    </a:defPPr>
    <a:lvl1pPr algn="ctr" defTabSz="409575" rtl="0" fontAlgn="base" hangingPunct="0">
      <a:spcBef>
        <a:spcPct val="0"/>
      </a:spcBef>
      <a:spcAft>
        <a:spcPct val="0"/>
      </a:spcAft>
      <a:defRPr sz="2500" kern="1200">
        <a:solidFill>
          <a:srgbClr val="000000"/>
        </a:solidFill>
        <a:latin typeface="Helvetica Light" charset="0"/>
        <a:ea typeface="Helvetica Light" charset="0"/>
        <a:cs typeface="Helvetica Light" charset="0"/>
        <a:sym typeface="Helvetica Light" charset="0"/>
      </a:defRPr>
    </a:lvl1pPr>
    <a:lvl2pPr marL="160338" indent="160338" algn="ctr" defTabSz="409575" rtl="0" fontAlgn="base" hangingPunct="0">
      <a:spcBef>
        <a:spcPct val="0"/>
      </a:spcBef>
      <a:spcAft>
        <a:spcPct val="0"/>
      </a:spcAft>
      <a:defRPr sz="2500" kern="1200">
        <a:solidFill>
          <a:srgbClr val="000000"/>
        </a:solidFill>
        <a:latin typeface="Helvetica Light" charset="0"/>
        <a:ea typeface="Helvetica Light" charset="0"/>
        <a:cs typeface="Helvetica Light" charset="0"/>
        <a:sym typeface="Helvetica Light" charset="0"/>
      </a:defRPr>
    </a:lvl2pPr>
    <a:lvl3pPr marL="320675" indent="320675" algn="ctr" defTabSz="409575" rtl="0" fontAlgn="base" hangingPunct="0">
      <a:spcBef>
        <a:spcPct val="0"/>
      </a:spcBef>
      <a:spcAft>
        <a:spcPct val="0"/>
      </a:spcAft>
      <a:defRPr sz="2500" kern="1200">
        <a:solidFill>
          <a:srgbClr val="000000"/>
        </a:solidFill>
        <a:latin typeface="Helvetica Light" charset="0"/>
        <a:ea typeface="Helvetica Light" charset="0"/>
        <a:cs typeface="Helvetica Light" charset="0"/>
        <a:sym typeface="Helvetica Light" charset="0"/>
      </a:defRPr>
    </a:lvl3pPr>
    <a:lvl4pPr marL="481013" indent="481013" algn="ctr" defTabSz="409575" rtl="0" fontAlgn="base" hangingPunct="0">
      <a:spcBef>
        <a:spcPct val="0"/>
      </a:spcBef>
      <a:spcAft>
        <a:spcPct val="0"/>
      </a:spcAft>
      <a:defRPr sz="2500" kern="1200">
        <a:solidFill>
          <a:srgbClr val="000000"/>
        </a:solidFill>
        <a:latin typeface="Helvetica Light" charset="0"/>
        <a:ea typeface="Helvetica Light" charset="0"/>
        <a:cs typeface="Helvetica Light" charset="0"/>
        <a:sym typeface="Helvetica Light" charset="0"/>
      </a:defRPr>
    </a:lvl4pPr>
    <a:lvl5pPr marL="641350" indent="641350" algn="ctr" defTabSz="409575" rtl="0" fontAlgn="base" hangingPunct="0">
      <a:spcBef>
        <a:spcPct val="0"/>
      </a:spcBef>
      <a:spcAft>
        <a:spcPct val="0"/>
      </a:spcAft>
      <a:defRPr sz="25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25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25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25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2500" kern="1200">
        <a:solidFill>
          <a:srgbClr val="000000"/>
        </a:solidFill>
        <a:latin typeface="Helvetica Light" charset="0"/>
        <a:ea typeface="Helvetica Light" charset="0"/>
        <a:cs typeface="Helvetica Light"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3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5F3C0-61A5-4988-B776-416F1D80347C}" type="doc">
      <dgm:prSet loTypeId="urn:microsoft.com/office/officeart/2005/8/layout/chevron2" loCatId="process" qsTypeId="urn:microsoft.com/office/officeart/2005/8/quickstyle/simple1" qsCatId="simple" csTypeId="urn:microsoft.com/office/officeart/2005/8/colors/accent6_5" csCatId="accent6" phldr="1"/>
      <dgm:spPr/>
      <dgm:t>
        <a:bodyPr/>
        <a:lstStyle/>
        <a:p>
          <a:endParaRPr lang="en-GB"/>
        </a:p>
      </dgm:t>
    </dgm:pt>
    <dgm:pt modelId="{DC48155A-3ED7-42FF-AFD8-1E58CD752AB2}">
      <dgm:prSet phldrT="[Text]"/>
      <dgm:spPr/>
      <dgm:t>
        <a:bodyPr/>
        <a:lstStyle/>
        <a:p>
          <a:r>
            <a:rPr lang="en-GB" dirty="0" smtClean="0"/>
            <a:t>1 TBA</a:t>
          </a:r>
        </a:p>
        <a:p>
          <a:r>
            <a:rPr lang="en-GB" dirty="0" smtClean="0"/>
            <a:t>2 Countries</a:t>
          </a:r>
          <a:endParaRPr lang="en-GB" dirty="0"/>
        </a:p>
      </dgm:t>
    </dgm:pt>
    <dgm:pt modelId="{552908F0-2499-4B55-90B0-671CA03D7F0A}" type="parTrans" cxnId="{64A6815E-3354-47E2-B269-E707D4692EB6}">
      <dgm:prSet/>
      <dgm:spPr/>
      <dgm:t>
        <a:bodyPr/>
        <a:lstStyle/>
        <a:p>
          <a:endParaRPr lang="en-GB"/>
        </a:p>
      </dgm:t>
    </dgm:pt>
    <dgm:pt modelId="{DD2C2AA1-3E15-4212-81E2-B1C67A8135BB}" type="sibTrans" cxnId="{64A6815E-3354-47E2-B269-E707D4692EB6}">
      <dgm:prSet/>
      <dgm:spPr/>
      <dgm:t>
        <a:bodyPr/>
        <a:lstStyle/>
        <a:p>
          <a:endParaRPr lang="en-GB"/>
        </a:p>
      </dgm:t>
    </dgm:pt>
    <dgm:pt modelId="{BFDE3614-D955-4DEF-A615-5D9AAF9E1745}">
      <dgm:prSet phldrT="[Text]"/>
      <dgm:spPr/>
      <dgm:t>
        <a:bodyPr/>
        <a:lstStyle/>
        <a:p>
          <a:r>
            <a:rPr lang="en-GB" dirty="0" smtClean="0"/>
            <a:t>2 data sets</a:t>
          </a:r>
          <a:endParaRPr lang="en-GB" dirty="0"/>
        </a:p>
      </dgm:t>
    </dgm:pt>
    <dgm:pt modelId="{3201D0C9-9260-41DE-BA0D-B1444BC454E6}" type="parTrans" cxnId="{F3ECE5E0-69F1-463E-AB95-6F02654E7D6B}">
      <dgm:prSet/>
      <dgm:spPr/>
      <dgm:t>
        <a:bodyPr/>
        <a:lstStyle/>
        <a:p>
          <a:endParaRPr lang="en-GB"/>
        </a:p>
      </dgm:t>
    </dgm:pt>
    <dgm:pt modelId="{E1F7B76A-B662-4F77-A8C1-8D612F917605}" type="sibTrans" cxnId="{F3ECE5E0-69F1-463E-AB95-6F02654E7D6B}">
      <dgm:prSet/>
      <dgm:spPr/>
      <dgm:t>
        <a:bodyPr/>
        <a:lstStyle/>
        <a:p>
          <a:endParaRPr lang="en-GB"/>
        </a:p>
      </dgm:t>
    </dgm:pt>
    <dgm:pt modelId="{15A777BD-FD38-4DC7-A8FF-7D0E402BE475}">
      <dgm:prSet phldrT="[Text]"/>
      <dgm:spPr/>
      <dgm:t>
        <a:bodyPr/>
        <a:lstStyle/>
        <a:p>
          <a:r>
            <a:rPr lang="en-GB" dirty="0" smtClean="0"/>
            <a:t>Harmonised data</a:t>
          </a:r>
          <a:endParaRPr lang="en-GB" dirty="0"/>
        </a:p>
      </dgm:t>
    </dgm:pt>
    <dgm:pt modelId="{618DD745-7A95-40FF-8796-A450A5E55397}" type="parTrans" cxnId="{0ECBF017-22E1-46AF-8667-AFAB8E5A382A}">
      <dgm:prSet/>
      <dgm:spPr/>
      <dgm:t>
        <a:bodyPr/>
        <a:lstStyle/>
        <a:p>
          <a:endParaRPr lang="en-GB"/>
        </a:p>
      </dgm:t>
    </dgm:pt>
    <dgm:pt modelId="{CC433338-1192-4F92-85C8-4D2BFA8D00B3}" type="sibTrans" cxnId="{0ECBF017-22E1-46AF-8667-AFAB8E5A382A}">
      <dgm:prSet/>
      <dgm:spPr/>
      <dgm:t>
        <a:bodyPr/>
        <a:lstStyle/>
        <a:p>
          <a:endParaRPr lang="en-GB"/>
        </a:p>
      </dgm:t>
    </dgm:pt>
    <dgm:pt modelId="{E050CC8F-7884-4803-9878-9C0114E0678E}">
      <dgm:prSet phldrT="[Text]" custT="1"/>
      <dgm:spPr>
        <a:solidFill>
          <a:schemeClr val="lt1">
            <a:hueOff val="0"/>
            <a:satOff val="0"/>
            <a:lumOff val="0"/>
            <a:alpha val="0"/>
          </a:schemeClr>
        </a:solidFill>
        <a:ln>
          <a:noFill/>
        </a:ln>
      </dgm:spPr>
      <dgm:t>
        <a:bodyPr/>
        <a:lstStyle/>
        <a:p>
          <a:pPr algn="r"/>
          <a:r>
            <a:rPr lang="en-GB" sz="2000" dirty="0" smtClean="0"/>
            <a:t>Countries need consensus</a:t>
          </a:r>
          <a:br>
            <a:rPr lang="en-GB" sz="2000" dirty="0" smtClean="0"/>
          </a:br>
          <a:r>
            <a:rPr lang="en-GB" sz="2000" dirty="0" smtClean="0"/>
            <a:t>on delineation of TBA</a:t>
          </a:r>
          <a:endParaRPr lang="en-GB" sz="2000" dirty="0"/>
        </a:p>
      </dgm:t>
    </dgm:pt>
    <dgm:pt modelId="{54D8A4DB-E39C-4659-A031-FDE640BFDE60}" type="parTrans" cxnId="{D10F9EA0-1EC3-4450-A536-F88A04CA4F91}">
      <dgm:prSet/>
      <dgm:spPr/>
      <dgm:t>
        <a:bodyPr/>
        <a:lstStyle/>
        <a:p>
          <a:endParaRPr lang="en-GB"/>
        </a:p>
      </dgm:t>
    </dgm:pt>
    <dgm:pt modelId="{D508A70F-3E2A-4F8D-B798-FD152950C585}" type="sibTrans" cxnId="{D10F9EA0-1EC3-4450-A536-F88A04CA4F91}">
      <dgm:prSet/>
      <dgm:spPr/>
      <dgm:t>
        <a:bodyPr/>
        <a:lstStyle/>
        <a:p>
          <a:endParaRPr lang="en-GB"/>
        </a:p>
      </dgm:t>
    </dgm:pt>
    <dgm:pt modelId="{EB21129F-A80D-469C-A87C-D65D28918273}">
      <dgm:prSet phldrT="[Text]" custT="1"/>
      <dgm:spPr>
        <a:solidFill>
          <a:schemeClr val="lt1">
            <a:hueOff val="0"/>
            <a:satOff val="0"/>
            <a:lumOff val="0"/>
            <a:alpha val="0"/>
          </a:schemeClr>
        </a:solidFill>
        <a:ln>
          <a:noFill/>
        </a:ln>
      </dgm:spPr>
      <dgm:t>
        <a:bodyPr/>
        <a:lstStyle/>
        <a:p>
          <a:pPr algn="ctr"/>
          <a:r>
            <a:rPr lang="en-GB" sz="2000" dirty="0" smtClean="0"/>
            <a:t>National data sets may differ in format</a:t>
          </a:r>
          <a:endParaRPr lang="en-GB" sz="2000" dirty="0"/>
        </a:p>
      </dgm:t>
    </dgm:pt>
    <dgm:pt modelId="{96B9EF8F-6E83-4CA1-8EE5-27919D5213EB}" type="parTrans" cxnId="{5B9E03F8-4FD3-4931-A211-A10A0A4CF1B6}">
      <dgm:prSet/>
      <dgm:spPr/>
      <dgm:t>
        <a:bodyPr/>
        <a:lstStyle/>
        <a:p>
          <a:endParaRPr lang="en-GB"/>
        </a:p>
      </dgm:t>
    </dgm:pt>
    <dgm:pt modelId="{BAB3BDEF-3649-4F39-9915-81BC0D5EDE18}" type="sibTrans" cxnId="{5B9E03F8-4FD3-4931-A211-A10A0A4CF1B6}">
      <dgm:prSet/>
      <dgm:spPr/>
      <dgm:t>
        <a:bodyPr/>
        <a:lstStyle/>
        <a:p>
          <a:endParaRPr lang="en-GB"/>
        </a:p>
      </dgm:t>
    </dgm:pt>
    <dgm:pt modelId="{20BCC534-AB06-4C8B-84A0-76C0558CA0CE}">
      <dgm:prSet custT="1"/>
      <dgm:spPr>
        <a:solidFill>
          <a:schemeClr val="lt1">
            <a:hueOff val="0"/>
            <a:satOff val="0"/>
            <a:lumOff val="0"/>
            <a:alpha val="0"/>
          </a:schemeClr>
        </a:solidFill>
        <a:ln>
          <a:noFill/>
        </a:ln>
      </dgm:spPr>
      <dgm:t>
        <a:bodyPr/>
        <a:lstStyle/>
        <a:p>
          <a:r>
            <a:rPr lang="en-GB" sz="2000" dirty="0" smtClean="0"/>
            <a:t>Harmonised TBA map, </a:t>
          </a:r>
          <a:br>
            <a:rPr lang="en-GB" sz="2000" dirty="0" smtClean="0"/>
          </a:br>
          <a:r>
            <a:rPr lang="en-GB" sz="2000" dirty="0" smtClean="0"/>
            <a:t>based on national data sets.</a:t>
          </a:r>
          <a:endParaRPr lang="en-GB" sz="2000" dirty="0"/>
        </a:p>
      </dgm:t>
    </dgm:pt>
    <dgm:pt modelId="{2EF2014C-563A-4C8F-844B-31ADB277BF07}" type="parTrans" cxnId="{BF0FD692-D3EA-4494-9D55-F3A049770A54}">
      <dgm:prSet/>
      <dgm:spPr/>
      <dgm:t>
        <a:bodyPr/>
        <a:lstStyle/>
        <a:p>
          <a:endParaRPr lang="en-GB"/>
        </a:p>
      </dgm:t>
    </dgm:pt>
    <dgm:pt modelId="{F2040355-1CCD-43CC-A207-0F4D5D1E66D3}" type="sibTrans" cxnId="{BF0FD692-D3EA-4494-9D55-F3A049770A54}">
      <dgm:prSet/>
      <dgm:spPr/>
      <dgm:t>
        <a:bodyPr/>
        <a:lstStyle/>
        <a:p>
          <a:endParaRPr lang="en-GB"/>
        </a:p>
      </dgm:t>
    </dgm:pt>
    <dgm:pt modelId="{3D2D642C-9166-48A1-98EF-0FC780481B77}" type="pres">
      <dgm:prSet presAssocID="{B125F3C0-61A5-4988-B776-416F1D80347C}" presName="linearFlow" presStyleCnt="0">
        <dgm:presLayoutVars>
          <dgm:dir/>
          <dgm:animLvl val="lvl"/>
          <dgm:resizeHandles val="exact"/>
        </dgm:presLayoutVars>
      </dgm:prSet>
      <dgm:spPr/>
      <dgm:t>
        <a:bodyPr/>
        <a:lstStyle/>
        <a:p>
          <a:endParaRPr lang="en-GB"/>
        </a:p>
      </dgm:t>
    </dgm:pt>
    <dgm:pt modelId="{E8DA1E83-BB32-4F0C-B9ED-4420910D64EE}" type="pres">
      <dgm:prSet presAssocID="{DC48155A-3ED7-42FF-AFD8-1E58CD752AB2}" presName="composite" presStyleCnt="0"/>
      <dgm:spPr/>
    </dgm:pt>
    <dgm:pt modelId="{ABFB439B-17CA-4C8F-88A3-721A85FCD458}" type="pres">
      <dgm:prSet presAssocID="{DC48155A-3ED7-42FF-AFD8-1E58CD752AB2}" presName="parentText" presStyleLbl="alignNode1" presStyleIdx="0" presStyleCnt="3">
        <dgm:presLayoutVars>
          <dgm:chMax val="1"/>
          <dgm:bulletEnabled val="1"/>
        </dgm:presLayoutVars>
      </dgm:prSet>
      <dgm:spPr/>
      <dgm:t>
        <a:bodyPr/>
        <a:lstStyle/>
        <a:p>
          <a:endParaRPr lang="en-GB"/>
        </a:p>
      </dgm:t>
    </dgm:pt>
    <dgm:pt modelId="{39F0B47B-1624-44EB-8DCB-476C89D92102}" type="pres">
      <dgm:prSet presAssocID="{DC48155A-3ED7-42FF-AFD8-1E58CD752AB2}" presName="descendantText" presStyleLbl="alignAcc1" presStyleIdx="0" presStyleCnt="3" custScaleX="71096" custLinFactNeighborX="39119" custLinFactNeighborY="-278">
        <dgm:presLayoutVars>
          <dgm:bulletEnabled val="1"/>
        </dgm:presLayoutVars>
      </dgm:prSet>
      <dgm:spPr/>
      <dgm:t>
        <a:bodyPr/>
        <a:lstStyle/>
        <a:p>
          <a:endParaRPr lang="en-GB"/>
        </a:p>
      </dgm:t>
    </dgm:pt>
    <dgm:pt modelId="{8CA1823F-DF9C-472C-A906-8479C1BD8842}" type="pres">
      <dgm:prSet presAssocID="{DD2C2AA1-3E15-4212-81E2-B1C67A8135BB}" presName="sp" presStyleCnt="0"/>
      <dgm:spPr/>
    </dgm:pt>
    <dgm:pt modelId="{AD35C506-533A-491C-B8ED-E1577A38230A}" type="pres">
      <dgm:prSet presAssocID="{BFDE3614-D955-4DEF-A615-5D9AAF9E1745}" presName="composite" presStyleCnt="0"/>
      <dgm:spPr/>
    </dgm:pt>
    <dgm:pt modelId="{3D6AD759-BE5F-4927-A3F3-F69082FC5063}" type="pres">
      <dgm:prSet presAssocID="{BFDE3614-D955-4DEF-A615-5D9AAF9E1745}" presName="parentText" presStyleLbl="alignNode1" presStyleIdx="1" presStyleCnt="3">
        <dgm:presLayoutVars>
          <dgm:chMax val="1"/>
          <dgm:bulletEnabled val="1"/>
        </dgm:presLayoutVars>
      </dgm:prSet>
      <dgm:spPr/>
      <dgm:t>
        <a:bodyPr/>
        <a:lstStyle/>
        <a:p>
          <a:endParaRPr lang="en-GB"/>
        </a:p>
      </dgm:t>
    </dgm:pt>
    <dgm:pt modelId="{BDEEB86F-E71C-406F-9EF9-4B7BAD629074}" type="pres">
      <dgm:prSet presAssocID="{BFDE3614-D955-4DEF-A615-5D9AAF9E1745}" presName="descendantText" presStyleLbl="alignAcc1" presStyleIdx="1" presStyleCnt="3" custAng="10800000" custFlipVert="1" custScaleX="40211" custLinFactNeighborX="56738" custLinFactNeighborY="-2837">
        <dgm:presLayoutVars>
          <dgm:bulletEnabled val="1"/>
        </dgm:presLayoutVars>
      </dgm:prSet>
      <dgm:spPr/>
      <dgm:t>
        <a:bodyPr/>
        <a:lstStyle/>
        <a:p>
          <a:endParaRPr lang="en-GB"/>
        </a:p>
      </dgm:t>
    </dgm:pt>
    <dgm:pt modelId="{7A9AC61E-6D68-46E5-837E-A3A515D80A5B}" type="pres">
      <dgm:prSet presAssocID="{E1F7B76A-B662-4F77-A8C1-8D612F917605}" presName="sp" presStyleCnt="0"/>
      <dgm:spPr/>
    </dgm:pt>
    <dgm:pt modelId="{69369A2B-9F56-4D58-9FB5-D3C78EBAEF44}" type="pres">
      <dgm:prSet presAssocID="{15A777BD-FD38-4DC7-A8FF-7D0E402BE475}" presName="composite" presStyleCnt="0"/>
      <dgm:spPr/>
    </dgm:pt>
    <dgm:pt modelId="{84E9D4CB-2292-4D8E-A2FD-829FB0CACB87}" type="pres">
      <dgm:prSet presAssocID="{15A777BD-FD38-4DC7-A8FF-7D0E402BE475}" presName="parentText" presStyleLbl="alignNode1" presStyleIdx="2" presStyleCnt="3">
        <dgm:presLayoutVars>
          <dgm:chMax val="1"/>
          <dgm:bulletEnabled val="1"/>
        </dgm:presLayoutVars>
      </dgm:prSet>
      <dgm:spPr/>
      <dgm:t>
        <a:bodyPr/>
        <a:lstStyle/>
        <a:p>
          <a:endParaRPr lang="en-GB"/>
        </a:p>
      </dgm:t>
    </dgm:pt>
    <dgm:pt modelId="{2EA12A21-CDDA-4B28-9747-13AF131026DA}" type="pres">
      <dgm:prSet presAssocID="{15A777BD-FD38-4DC7-A8FF-7D0E402BE475}" presName="descendantText" presStyleLbl="alignAcc1" presStyleIdx="2" presStyleCnt="3">
        <dgm:presLayoutVars>
          <dgm:bulletEnabled val="1"/>
        </dgm:presLayoutVars>
      </dgm:prSet>
      <dgm:spPr/>
      <dgm:t>
        <a:bodyPr/>
        <a:lstStyle/>
        <a:p>
          <a:endParaRPr lang="en-GB"/>
        </a:p>
      </dgm:t>
    </dgm:pt>
  </dgm:ptLst>
  <dgm:cxnLst>
    <dgm:cxn modelId="{A702752C-B218-422F-A671-AF360A503047}" type="presOf" srcId="{B125F3C0-61A5-4988-B776-416F1D80347C}" destId="{3D2D642C-9166-48A1-98EF-0FC780481B77}" srcOrd="0" destOrd="0" presId="urn:microsoft.com/office/officeart/2005/8/layout/chevron2"/>
    <dgm:cxn modelId="{0ECBF017-22E1-46AF-8667-AFAB8E5A382A}" srcId="{B125F3C0-61A5-4988-B776-416F1D80347C}" destId="{15A777BD-FD38-4DC7-A8FF-7D0E402BE475}" srcOrd="2" destOrd="0" parTransId="{618DD745-7A95-40FF-8796-A450A5E55397}" sibTransId="{CC433338-1192-4F92-85C8-4D2BFA8D00B3}"/>
    <dgm:cxn modelId="{F3ECE5E0-69F1-463E-AB95-6F02654E7D6B}" srcId="{B125F3C0-61A5-4988-B776-416F1D80347C}" destId="{BFDE3614-D955-4DEF-A615-5D9AAF9E1745}" srcOrd="1" destOrd="0" parTransId="{3201D0C9-9260-41DE-BA0D-B1444BC454E6}" sibTransId="{E1F7B76A-B662-4F77-A8C1-8D612F917605}"/>
    <dgm:cxn modelId="{64A6815E-3354-47E2-B269-E707D4692EB6}" srcId="{B125F3C0-61A5-4988-B776-416F1D80347C}" destId="{DC48155A-3ED7-42FF-AFD8-1E58CD752AB2}" srcOrd="0" destOrd="0" parTransId="{552908F0-2499-4B55-90B0-671CA03D7F0A}" sibTransId="{DD2C2AA1-3E15-4212-81E2-B1C67A8135BB}"/>
    <dgm:cxn modelId="{A613974C-9A0A-4DC2-BA63-6D77C856ACEB}" type="presOf" srcId="{20BCC534-AB06-4C8B-84A0-76C0558CA0CE}" destId="{2EA12A21-CDDA-4B28-9747-13AF131026DA}" srcOrd="0" destOrd="0" presId="urn:microsoft.com/office/officeart/2005/8/layout/chevron2"/>
    <dgm:cxn modelId="{5C79CF5C-9F74-41B3-ADA2-CEDBBC7EDF16}" type="presOf" srcId="{EB21129F-A80D-469C-A87C-D65D28918273}" destId="{BDEEB86F-E71C-406F-9EF9-4B7BAD629074}" srcOrd="0" destOrd="0" presId="urn:microsoft.com/office/officeart/2005/8/layout/chevron2"/>
    <dgm:cxn modelId="{BF0FD692-D3EA-4494-9D55-F3A049770A54}" srcId="{15A777BD-FD38-4DC7-A8FF-7D0E402BE475}" destId="{20BCC534-AB06-4C8B-84A0-76C0558CA0CE}" srcOrd="0" destOrd="0" parTransId="{2EF2014C-563A-4C8F-844B-31ADB277BF07}" sibTransId="{F2040355-1CCD-43CC-A207-0F4D5D1E66D3}"/>
    <dgm:cxn modelId="{12F869C3-1129-46BA-B944-737CFC14356B}" type="presOf" srcId="{E050CC8F-7884-4803-9878-9C0114E0678E}" destId="{39F0B47B-1624-44EB-8DCB-476C89D92102}" srcOrd="0" destOrd="0" presId="urn:microsoft.com/office/officeart/2005/8/layout/chevron2"/>
    <dgm:cxn modelId="{EB51E38F-2B76-46E2-8061-BF730021CEA7}" type="presOf" srcId="{15A777BD-FD38-4DC7-A8FF-7D0E402BE475}" destId="{84E9D4CB-2292-4D8E-A2FD-829FB0CACB87}" srcOrd="0" destOrd="0" presId="urn:microsoft.com/office/officeart/2005/8/layout/chevron2"/>
    <dgm:cxn modelId="{74D2D99F-C801-498F-A9AE-0B7312A3F326}" type="presOf" srcId="{DC48155A-3ED7-42FF-AFD8-1E58CD752AB2}" destId="{ABFB439B-17CA-4C8F-88A3-721A85FCD458}" srcOrd="0" destOrd="0" presId="urn:microsoft.com/office/officeart/2005/8/layout/chevron2"/>
    <dgm:cxn modelId="{3CB1D9C5-9375-48CA-99B8-47DB5FC46487}" type="presOf" srcId="{BFDE3614-D955-4DEF-A615-5D9AAF9E1745}" destId="{3D6AD759-BE5F-4927-A3F3-F69082FC5063}" srcOrd="0" destOrd="0" presId="urn:microsoft.com/office/officeart/2005/8/layout/chevron2"/>
    <dgm:cxn modelId="{D10F9EA0-1EC3-4450-A536-F88A04CA4F91}" srcId="{DC48155A-3ED7-42FF-AFD8-1E58CD752AB2}" destId="{E050CC8F-7884-4803-9878-9C0114E0678E}" srcOrd="0" destOrd="0" parTransId="{54D8A4DB-E39C-4659-A031-FDE640BFDE60}" sibTransId="{D508A70F-3E2A-4F8D-B798-FD152950C585}"/>
    <dgm:cxn modelId="{5B9E03F8-4FD3-4931-A211-A10A0A4CF1B6}" srcId="{BFDE3614-D955-4DEF-A615-5D9AAF9E1745}" destId="{EB21129F-A80D-469C-A87C-D65D28918273}" srcOrd="0" destOrd="0" parTransId="{96B9EF8F-6E83-4CA1-8EE5-27919D5213EB}" sibTransId="{BAB3BDEF-3649-4F39-9915-81BC0D5EDE18}"/>
    <dgm:cxn modelId="{3C186453-0315-43E6-A2D4-29E359DC7FDE}" type="presParOf" srcId="{3D2D642C-9166-48A1-98EF-0FC780481B77}" destId="{E8DA1E83-BB32-4F0C-B9ED-4420910D64EE}" srcOrd="0" destOrd="0" presId="urn:microsoft.com/office/officeart/2005/8/layout/chevron2"/>
    <dgm:cxn modelId="{EC3577B2-581C-48CE-9099-94EDC7289B59}" type="presParOf" srcId="{E8DA1E83-BB32-4F0C-B9ED-4420910D64EE}" destId="{ABFB439B-17CA-4C8F-88A3-721A85FCD458}" srcOrd="0" destOrd="0" presId="urn:microsoft.com/office/officeart/2005/8/layout/chevron2"/>
    <dgm:cxn modelId="{F98CDCAF-DD02-4B6B-9B9B-AD814AE6CDA7}" type="presParOf" srcId="{E8DA1E83-BB32-4F0C-B9ED-4420910D64EE}" destId="{39F0B47B-1624-44EB-8DCB-476C89D92102}" srcOrd="1" destOrd="0" presId="urn:microsoft.com/office/officeart/2005/8/layout/chevron2"/>
    <dgm:cxn modelId="{9A391145-A23B-4092-8831-418FE4C4E497}" type="presParOf" srcId="{3D2D642C-9166-48A1-98EF-0FC780481B77}" destId="{8CA1823F-DF9C-472C-A906-8479C1BD8842}" srcOrd="1" destOrd="0" presId="urn:microsoft.com/office/officeart/2005/8/layout/chevron2"/>
    <dgm:cxn modelId="{F2084C84-8FEB-4044-9C47-FBECF8833E26}" type="presParOf" srcId="{3D2D642C-9166-48A1-98EF-0FC780481B77}" destId="{AD35C506-533A-491C-B8ED-E1577A38230A}" srcOrd="2" destOrd="0" presId="urn:microsoft.com/office/officeart/2005/8/layout/chevron2"/>
    <dgm:cxn modelId="{3AAA46B4-7677-4DD2-B89B-DBC618D157D3}" type="presParOf" srcId="{AD35C506-533A-491C-B8ED-E1577A38230A}" destId="{3D6AD759-BE5F-4927-A3F3-F69082FC5063}" srcOrd="0" destOrd="0" presId="urn:microsoft.com/office/officeart/2005/8/layout/chevron2"/>
    <dgm:cxn modelId="{58C82140-A2FD-4BF7-A1E8-85E8B48A2B22}" type="presParOf" srcId="{AD35C506-533A-491C-B8ED-E1577A38230A}" destId="{BDEEB86F-E71C-406F-9EF9-4B7BAD629074}" srcOrd="1" destOrd="0" presId="urn:microsoft.com/office/officeart/2005/8/layout/chevron2"/>
    <dgm:cxn modelId="{4F434246-ECB7-4C4A-8F3A-869DCF336734}" type="presParOf" srcId="{3D2D642C-9166-48A1-98EF-0FC780481B77}" destId="{7A9AC61E-6D68-46E5-837E-A3A515D80A5B}" srcOrd="3" destOrd="0" presId="urn:microsoft.com/office/officeart/2005/8/layout/chevron2"/>
    <dgm:cxn modelId="{35E32BB4-E1CF-4CF8-8C44-2B7EF2768013}" type="presParOf" srcId="{3D2D642C-9166-48A1-98EF-0FC780481B77}" destId="{69369A2B-9F56-4D58-9FB5-D3C78EBAEF44}" srcOrd="4" destOrd="0" presId="urn:microsoft.com/office/officeart/2005/8/layout/chevron2"/>
    <dgm:cxn modelId="{E0E5EFC7-DDA2-4F00-B7B1-7B8707FD0A90}" type="presParOf" srcId="{69369A2B-9F56-4D58-9FB5-D3C78EBAEF44}" destId="{84E9D4CB-2292-4D8E-A2FD-829FB0CACB87}" srcOrd="0" destOrd="0" presId="urn:microsoft.com/office/officeart/2005/8/layout/chevron2"/>
    <dgm:cxn modelId="{2A624B10-DC00-484A-937D-78C317AEBEBE}" type="presParOf" srcId="{69369A2B-9F56-4D58-9FB5-D3C78EBAEF44}" destId="{2EA12A21-CDDA-4B28-9747-13AF131026D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FB439B-17CA-4C8F-88A3-721A85FCD458}">
      <dsp:nvSpPr>
        <dsp:cNvPr id="0" name=""/>
        <dsp:cNvSpPr/>
      </dsp:nvSpPr>
      <dsp:spPr>
        <a:xfrm rot="5400000">
          <a:off x="-267472" y="269275"/>
          <a:ext cx="1783147" cy="1248203"/>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1 TBA</a:t>
          </a:r>
        </a:p>
        <a:p>
          <a:pPr lvl="0" algn="ctr" defTabSz="711200">
            <a:lnSpc>
              <a:spcPct val="90000"/>
            </a:lnSpc>
            <a:spcBef>
              <a:spcPct val="0"/>
            </a:spcBef>
            <a:spcAft>
              <a:spcPct val="35000"/>
            </a:spcAft>
          </a:pPr>
          <a:r>
            <a:rPr lang="en-GB" sz="1600" kern="1200" dirty="0" smtClean="0"/>
            <a:t>2 Countries</a:t>
          </a:r>
          <a:endParaRPr lang="en-GB" sz="1600" kern="1200" dirty="0"/>
        </a:p>
      </dsp:txBody>
      <dsp:txXfrm rot="5400000">
        <a:off x="-267472" y="269275"/>
        <a:ext cx="1783147" cy="1248203"/>
      </dsp:txXfrm>
    </dsp:sp>
    <dsp:sp modelId="{39F0B47B-1624-44EB-8DCB-476C89D92102}">
      <dsp:nvSpPr>
        <dsp:cNvPr id="0" name=""/>
        <dsp:cNvSpPr/>
      </dsp:nvSpPr>
      <dsp:spPr>
        <a:xfrm rot="5400000">
          <a:off x="4551658" y="-1562103"/>
          <a:ext cx="1159045" cy="4283253"/>
        </a:xfrm>
        <a:prstGeom prst="round2SameRect">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a:lnSpc>
              <a:spcPct val="90000"/>
            </a:lnSpc>
            <a:spcBef>
              <a:spcPct val="0"/>
            </a:spcBef>
            <a:spcAft>
              <a:spcPct val="15000"/>
            </a:spcAft>
            <a:buChar char="••"/>
          </a:pPr>
          <a:r>
            <a:rPr lang="en-GB" sz="2000" kern="1200" dirty="0" smtClean="0"/>
            <a:t>Countries need consensus</a:t>
          </a:r>
          <a:br>
            <a:rPr lang="en-GB" sz="2000" kern="1200" dirty="0" smtClean="0"/>
          </a:br>
          <a:r>
            <a:rPr lang="en-GB" sz="2000" kern="1200" dirty="0" smtClean="0"/>
            <a:t>on delineation of TBA</a:t>
          </a:r>
          <a:endParaRPr lang="en-GB" sz="2000" kern="1200" dirty="0"/>
        </a:p>
      </dsp:txBody>
      <dsp:txXfrm rot="5400000">
        <a:off x="4551658" y="-1562103"/>
        <a:ext cx="1159045" cy="4283253"/>
      </dsp:txXfrm>
    </dsp:sp>
    <dsp:sp modelId="{3D6AD759-BE5F-4927-A3F3-F69082FC5063}">
      <dsp:nvSpPr>
        <dsp:cNvPr id="0" name=""/>
        <dsp:cNvSpPr/>
      </dsp:nvSpPr>
      <dsp:spPr>
        <a:xfrm rot="5400000">
          <a:off x="-267472" y="1860174"/>
          <a:ext cx="1783147" cy="1248203"/>
        </a:xfrm>
        <a:prstGeom prst="chevron">
          <a:avLst/>
        </a:prstGeom>
        <a:solidFill>
          <a:schemeClr val="accent6">
            <a:alpha val="90000"/>
            <a:hueOff val="0"/>
            <a:satOff val="0"/>
            <a:lumOff val="0"/>
            <a:alphaOff val="-2000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2 data sets</a:t>
          </a:r>
          <a:endParaRPr lang="en-GB" sz="1600" kern="1200" dirty="0"/>
        </a:p>
      </dsp:txBody>
      <dsp:txXfrm rot="5400000">
        <a:off x="-267472" y="1860174"/>
        <a:ext cx="1783147" cy="1248203"/>
      </dsp:txXfrm>
    </dsp:sp>
    <dsp:sp modelId="{BDEEB86F-E71C-406F-9EF9-4B7BAD629074}">
      <dsp:nvSpPr>
        <dsp:cNvPr id="0" name=""/>
        <dsp:cNvSpPr/>
      </dsp:nvSpPr>
      <dsp:spPr>
        <a:xfrm rot="5400000" flipV="1">
          <a:off x="5482008" y="928066"/>
          <a:ext cx="1159045" cy="2422553"/>
        </a:xfrm>
        <a:prstGeom prst="round2SameRect">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n-GB" sz="2000" kern="1200" dirty="0" smtClean="0"/>
            <a:t>National data sets may differ in format</a:t>
          </a:r>
          <a:endParaRPr lang="en-GB" sz="2000" kern="1200" dirty="0"/>
        </a:p>
      </dsp:txBody>
      <dsp:txXfrm rot="5400000" flipV="1">
        <a:off x="5482008" y="928066"/>
        <a:ext cx="1159045" cy="2422553"/>
      </dsp:txXfrm>
    </dsp:sp>
    <dsp:sp modelId="{84E9D4CB-2292-4D8E-A2FD-829FB0CACB87}">
      <dsp:nvSpPr>
        <dsp:cNvPr id="0" name=""/>
        <dsp:cNvSpPr/>
      </dsp:nvSpPr>
      <dsp:spPr>
        <a:xfrm rot="5400000">
          <a:off x="-267472" y="3451073"/>
          <a:ext cx="1783147" cy="1248203"/>
        </a:xfrm>
        <a:prstGeom prst="chevron">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Harmonised data</a:t>
          </a:r>
          <a:endParaRPr lang="en-GB" sz="1600" kern="1200" dirty="0"/>
        </a:p>
      </dsp:txBody>
      <dsp:txXfrm rot="5400000">
        <a:off x="-267472" y="3451073"/>
        <a:ext cx="1783147" cy="1248203"/>
      </dsp:txXfrm>
    </dsp:sp>
    <dsp:sp modelId="{2EA12A21-CDDA-4B28-9747-13AF131026DA}">
      <dsp:nvSpPr>
        <dsp:cNvPr id="0" name=""/>
        <dsp:cNvSpPr/>
      </dsp:nvSpPr>
      <dsp:spPr>
        <a:xfrm rot="5400000">
          <a:off x="3680982" y="750821"/>
          <a:ext cx="1159045" cy="6024604"/>
        </a:xfrm>
        <a:prstGeom prst="round2SameRect">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Harmonised TBA map, </a:t>
          </a:r>
          <a:br>
            <a:rPr lang="en-GB" sz="2000" kern="1200" dirty="0" smtClean="0"/>
          </a:br>
          <a:r>
            <a:rPr lang="en-GB" sz="2000" kern="1200" dirty="0" smtClean="0"/>
            <a:t>based on national data sets.</a:t>
          </a:r>
          <a:endParaRPr lang="en-GB" sz="2000" kern="1200" dirty="0"/>
        </a:p>
      </dsp:txBody>
      <dsp:txXfrm rot="5400000">
        <a:off x="3680982" y="750821"/>
        <a:ext cx="1159045" cy="60246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p:cNvSpPr>
          <p:nvPr>
            <p:ph type="sldImg" idx="2"/>
          </p:nvPr>
        </p:nvSpPr>
        <p:spPr bwMode="auto">
          <a:xfrm>
            <a:off x="1143000" y="685800"/>
            <a:ext cx="4572000" cy="3429000"/>
          </a:xfrm>
          <a:prstGeom prst="rect">
            <a:avLst/>
          </a:prstGeom>
          <a:noFill/>
          <a:ln w="12700" cap="rnd">
            <a:noFill/>
            <a:round/>
            <a:headEnd/>
            <a:tailEnd/>
          </a:ln>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noProof="0" smtClean="0">
                <a:sym typeface="Avenir Roman" charset="0"/>
              </a:rPr>
              <a:t>Click to edit Master text styles</a:t>
            </a:r>
          </a:p>
          <a:p>
            <a:pPr lvl="1"/>
            <a:r>
              <a:rPr lang="en-US" altLang="en-US" noProof="0" smtClean="0">
                <a:sym typeface="Avenir Roman" charset="0"/>
              </a:rPr>
              <a:t>Second level</a:t>
            </a:r>
          </a:p>
          <a:p>
            <a:pPr lvl="2"/>
            <a:r>
              <a:rPr lang="en-US" altLang="en-US" noProof="0" smtClean="0">
                <a:sym typeface="Avenir Roman" charset="0"/>
              </a:rPr>
              <a:t>Third level</a:t>
            </a:r>
          </a:p>
          <a:p>
            <a:pPr lvl="3"/>
            <a:r>
              <a:rPr lang="en-US" altLang="en-US" noProof="0" smtClean="0">
                <a:sym typeface="Avenir Roman" charset="0"/>
              </a:rPr>
              <a:t>Fourth level</a:t>
            </a:r>
          </a:p>
          <a:p>
            <a:pPr lvl="4"/>
            <a:r>
              <a:rPr lang="en-US" altLang="en-US" noProof="0" smtClean="0">
                <a:sym typeface="Avenir Roman" charset="0"/>
              </a:rPr>
              <a:t>Fifth level</a:t>
            </a:r>
          </a:p>
        </p:txBody>
      </p:sp>
    </p:spTree>
  </p:cSld>
  <p:clrMap bg1="lt1" tx1="dk1" bg2="lt2" tx2="dk2" accent1="accent1" accent2="accent2" accent3="accent3" accent4="accent4" accent5="accent5" accent6="accent6" hlink="hlink" folHlink="folHlink"/>
  <p:notesStyle>
    <a:lvl1pPr algn="l" defTabSz="320675" rtl="0" eaLnBrk="0" fontAlgn="base" hangingPunct="0">
      <a:lnSpc>
        <a:spcPct val="125000"/>
      </a:lnSpc>
      <a:spcBef>
        <a:spcPct val="0"/>
      </a:spcBef>
      <a:spcAft>
        <a:spcPct val="0"/>
      </a:spcAft>
      <a:defRPr sz="1700" kern="1200">
        <a:solidFill>
          <a:srgbClr val="000000"/>
        </a:solidFill>
        <a:latin typeface="Avenir Roman" charset="0"/>
        <a:ea typeface="Avenir Roman" charset="0"/>
        <a:cs typeface="Avenir Roman" charset="0"/>
        <a:sym typeface="Avenir Roman" charset="0"/>
      </a:defRPr>
    </a:lvl1pPr>
    <a:lvl2pPr marL="160338" algn="l" defTabSz="320675" rtl="0" eaLnBrk="0" fontAlgn="base" hangingPunct="0">
      <a:lnSpc>
        <a:spcPct val="125000"/>
      </a:lnSpc>
      <a:spcBef>
        <a:spcPct val="0"/>
      </a:spcBef>
      <a:spcAft>
        <a:spcPct val="0"/>
      </a:spcAft>
      <a:defRPr sz="1700" kern="1200">
        <a:solidFill>
          <a:srgbClr val="000000"/>
        </a:solidFill>
        <a:latin typeface="Avenir Roman" charset="0"/>
        <a:ea typeface="Avenir Roman" charset="0"/>
        <a:cs typeface="Avenir Roman" charset="0"/>
        <a:sym typeface="Avenir Roman" charset="0"/>
      </a:defRPr>
    </a:lvl2pPr>
    <a:lvl3pPr marL="320675" algn="l" defTabSz="320675" rtl="0" eaLnBrk="0" fontAlgn="base" hangingPunct="0">
      <a:lnSpc>
        <a:spcPct val="125000"/>
      </a:lnSpc>
      <a:spcBef>
        <a:spcPct val="0"/>
      </a:spcBef>
      <a:spcAft>
        <a:spcPct val="0"/>
      </a:spcAft>
      <a:defRPr sz="1700" kern="1200">
        <a:solidFill>
          <a:srgbClr val="000000"/>
        </a:solidFill>
        <a:latin typeface="Avenir Roman" charset="0"/>
        <a:ea typeface="Avenir Roman" charset="0"/>
        <a:cs typeface="Avenir Roman" charset="0"/>
        <a:sym typeface="Avenir Roman" charset="0"/>
      </a:defRPr>
    </a:lvl3pPr>
    <a:lvl4pPr marL="481013" algn="l" defTabSz="320675" rtl="0" eaLnBrk="0" fontAlgn="base" hangingPunct="0">
      <a:lnSpc>
        <a:spcPct val="125000"/>
      </a:lnSpc>
      <a:spcBef>
        <a:spcPct val="0"/>
      </a:spcBef>
      <a:spcAft>
        <a:spcPct val="0"/>
      </a:spcAft>
      <a:defRPr sz="1700" kern="1200">
        <a:solidFill>
          <a:srgbClr val="000000"/>
        </a:solidFill>
        <a:latin typeface="Avenir Roman" charset="0"/>
        <a:ea typeface="Avenir Roman" charset="0"/>
        <a:cs typeface="Avenir Roman" charset="0"/>
        <a:sym typeface="Avenir Roman" charset="0"/>
      </a:defRPr>
    </a:lvl4pPr>
    <a:lvl5pPr marL="641350" algn="l" defTabSz="320675" rtl="0" eaLnBrk="0" fontAlgn="base" hangingPunct="0">
      <a:lnSpc>
        <a:spcPct val="125000"/>
      </a:lnSpc>
      <a:spcBef>
        <a:spcPct val="0"/>
      </a:spcBef>
      <a:spcAft>
        <a:spcPct val="0"/>
      </a:spcAft>
      <a:defRPr sz="1700" kern="1200">
        <a:solidFill>
          <a:srgbClr val="000000"/>
        </a:solidFill>
        <a:latin typeface="Avenir Roman" charset="0"/>
        <a:ea typeface="Avenir Roman" charset="0"/>
        <a:cs typeface="Avenir Roman" charset="0"/>
        <a:sym typeface="Avenir Roman" charset="0"/>
      </a:defRPr>
    </a:lvl5pPr>
    <a:lvl6pPr marL="1607287" algn="l" defTabSz="642915" rtl="0" eaLnBrk="1" latinLnBrk="0" hangingPunct="1">
      <a:defRPr sz="800" kern="1200">
        <a:solidFill>
          <a:schemeClr val="tx1"/>
        </a:solidFill>
        <a:latin typeface="+mn-lt"/>
        <a:ea typeface="+mn-ea"/>
        <a:cs typeface="+mn-cs"/>
      </a:defRPr>
    </a:lvl6pPr>
    <a:lvl7pPr marL="1928744" algn="l" defTabSz="642915" rtl="0" eaLnBrk="1" latinLnBrk="0" hangingPunct="1">
      <a:defRPr sz="800" kern="1200">
        <a:solidFill>
          <a:schemeClr val="tx1"/>
        </a:solidFill>
        <a:latin typeface="+mn-lt"/>
        <a:ea typeface="+mn-ea"/>
        <a:cs typeface="+mn-cs"/>
      </a:defRPr>
    </a:lvl7pPr>
    <a:lvl8pPr marL="2250201" algn="l" defTabSz="642915" rtl="0" eaLnBrk="1" latinLnBrk="0" hangingPunct="1">
      <a:defRPr sz="800" kern="1200">
        <a:solidFill>
          <a:schemeClr val="tx1"/>
        </a:solidFill>
        <a:latin typeface="+mn-lt"/>
        <a:ea typeface="+mn-ea"/>
        <a:cs typeface="+mn-cs"/>
      </a:defRPr>
    </a:lvl8pPr>
    <a:lvl9pPr marL="2571659" algn="l" defTabSz="642915"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3884414" y="8685894"/>
            <a:ext cx="2972098" cy="456595"/>
          </a:xfrm>
          <a:prstGeom prst="rect">
            <a:avLst/>
          </a:prstGeom>
          <a:noFill/>
        </p:spPr>
        <p:txBody>
          <a:bodyPr lIns="86493" tIns="43247" rIns="86493" bIns="43247"/>
          <a:lstStyle/>
          <a:p>
            <a:fld id="{72B085AD-0AB8-4F59-951B-941F498054BF}" type="slidenum">
              <a:rPr lang="en-US" smtClean="0"/>
              <a:pPr/>
              <a:t>29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t>Together with regional hydrogeologists, IGRAC is working on assessment of transboundary aquifers. The results are stored in the Global Groundwater Information System. GGIS shows delineation of the aquifers and the main aquifer  attributes. It has two basic functions: to overview and compare, by browsing and searching.</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339725" y="5938838"/>
            <a:ext cx="7620000" cy="838200"/>
            <a:chOff x="482600" y="8447088"/>
            <a:chExt cx="10837863" cy="1192212"/>
          </a:xfrm>
        </p:grpSpPr>
        <p:pic>
          <p:nvPicPr>
            <p:cNvPr id="5" name="Picture 8" descr="sottopancia.jpg"/>
            <p:cNvPicPr>
              <a:picLocks noChangeAspect="1"/>
            </p:cNvPicPr>
            <p:nvPr userDrawn="1"/>
          </p:nvPicPr>
          <p:blipFill>
            <a:blip r:embed="rId2" cstate="print"/>
            <a:srcRect/>
            <a:stretch>
              <a:fillRect/>
            </a:stretch>
          </p:blipFill>
          <p:spPr bwMode="auto">
            <a:xfrm>
              <a:off x="3232150" y="9305925"/>
              <a:ext cx="8066088" cy="215900"/>
            </a:xfrm>
            <a:prstGeom prst="rect">
              <a:avLst/>
            </a:prstGeom>
            <a:noFill/>
            <a:ln w="12700">
              <a:noFill/>
              <a:miter lim="0"/>
              <a:headEnd/>
              <a:tailEnd/>
            </a:ln>
          </p:spPr>
        </p:pic>
        <p:sp>
          <p:nvSpPr>
            <p:cNvPr id="6" name="Line 9"/>
            <p:cNvSpPr>
              <a:spLocks noChangeShapeType="1"/>
            </p:cNvSpPr>
            <p:nvPr userDrawn="1"/>
          </p:nvSpPr>
          <p:spPr bwMode="auto">
            <a:xfrm>
              <a:off x="3223676" y="9194478"/>
              <a:ext cx="8087755"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sp>
          <p:nvSpPr>
            <p:cNvPr id="7" name="Line 10"/>
            <p:cNvSpPr>
              <a:spLocks noChangeShapeType="1"/>
            </p:cNvSpPr>
            <p:nvPr userDrawn="1"/>
          </p:nvSpPr>
          <p:spPr bwMode="auto">
            <a:xfrm>
              <a:off x="3214645" y="9639300"/>
              <a:ext cx="8105818"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pic>
          <p:nvPicPr>
            <p:cNvPr id="8" name="Picture 1"/>
            <p:cNvPicPr>
              <a:picLocks noChangeAspect="1"/>
            </p:cNvPicPr>
            <p:nvPr userDrawn="1"/>
          </p:nvPicPr>
          <p:blipFill>
            <a:blip r:embed="rId3" cstate="print"/>
            <a:srcRect/>
            <a:stretch>
              <a:fillRect/>
            </a:stretch>
          </p:blipFill>
          <p:spPr bwMode="auto">
            <a:xfrm>
              <a:off x="482600" y="8447088"/>
              <a:ext cx="2170113" cy="1192212"/>
            </a:xfrm>
            <a:prstGeom prst="rect">
              <a:avLst/>
            </a:prstGeom>
            <a:noFill/>
            <a:ln w="9525">
              <a:noFill/>
              <a:miter lim="800000"/>
              <a:headEnd/>
              <a:tailEnd/>
            </a:ln>
          </p:spPr>
        </p:pic>
      </p:grpSp>
      <p:pic>
        <p:nvPicPr>
          <p:cNvPr id="9" name="Picture 10" descr="IGRAC-logo-txt-cmyk.jpg"/>
          <p:cNvPicPr>
            <a:picLocks noChangeAspect="1"/>
          </p:cNvPicPr>
          <p:nvPr userDrawn="1"/>
        </p:nvPicPr>
        <p:blipFill>
          <a:blip r:embed="rId4" cstate="print"/>
          <a:srcRect/>
          <a:stretch>
            <a:fillRect/>
          </a:stretch>
        </p:blipFill>
        <p:spPr bwMode="auto">
          <a:xfrm>
            <a:off x="7947025" y="160338"/>
            <a:ext cx="998538" cy="339725"/>
          </a:xfrm>
          <a:prstGeom prst="rect">
            <a:avLst/>
          </a:prstGeom>
          <a:noFill/>
          <a:ln w="12700">
            <a:noFill/>
            <a:miter lim="0"/>
            <a:headEnd/>
            <a:tailEnd/>
          </a:ln>
        </p:spPr>
      </p:pic>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
        <p:nvSpPr>
          <p:cNvPr id="10" name="Rectangle 9"/>
          <p:cNvSpPr>
            <a:spLocks noGrp="1"/>
          </p:cNvSpPr>
          <p:nvPr>
            <p:ph type="sldNum" sz="quarter" idx="10"/>
          </p:nvPr>
        </p:nvSpPr>
        <p:spPr/>
        <p:txBody>
          <a:bodyPr/>
          <a:lstStyle>
            <a:lvl1pPr>
              <a:defRPr/>
            </a:lvl1pPr>
          </a:lstStyle>
          <a:p>
            <a:pPr>
              <a:defRPr/>
            </a:pPr>
            <a:fld id="{02494AAA-6B48-4B2B-B6FD-31FC5E429D0E}" type="slidenum">
              <a:rPr lang="en-US" altLang="en-US"/>
              <a:pPr>
                <a:defRPr/>
              </a:pPr>
              <a:t>‹#›</a:t>
            </a:fld>
            <a:endParaRPr lang="en-US" altLang="en-US" sz="13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339725" y="5938838"/>
            <a:ext cx="7620000" cy="838200"/>
            <a:chOff x="482600" y="8447088"/>
            <a:chExt cx="10837863" cy="1192212"/>
          </a:xfrm>
        </p:grpSpPr>
        <p:pic>
          <p:nvPicPr>
            <p:cNvPr id="5" name="Picture 8" descr="sottopancia.jpg"/>
            <p:cNvPicPr>
              <a:picLocks noChangeAspect="1"/>
            </p:cNvPicPr>
            <p:nvPr userDrawn="1"/>
          </p:nvPicPr>
          <p:blipFill>
            <a:blip r:embed="rId2" cstate="print"/>
            <a:srcRect/>
            <a:stretch>
              <a:fillRect/>
            </a:stretch>
          </p:blipFill>
          <p:spPr bwMode="auto">
            <a:xfrm>
              <a:off x="3232150" y="9305925"/>
              <a:ext cx="8066088" cy="215900"/>
            </a:xfrm>
            <a:prstGeom prst="rect">
              <a:avLst/>
            </a:prstGeom>
            <a:noFill/>
            <a:ln w="12700">
              <a:noFill/>
              <a:miter lim="0"/>
              <a:headEnd/>
              <a:tailEnd/>
            </a:ln>
          </p:spPr>
        </p:pic>
        <p:sp>
          <p:nvSpPr>
            <p:cNvPr id="6" name="Line 9"/>
            <p:cNvSpPr>
              <a:spLocks noChangeShapeType="1"/>
            </p:cNvSpPr>
            <p:nvPr userDrawn="1"/>
          </p:nvSpPr>
          <p:spPr bwMode="auto">
            <a:xfrm>
              <a:off x="3223676" y="9194478"/>
              <a:ext cx="8087755"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sp>
          <p:nvSpPr>
            <p:cNvPr id="7" name="Line 10"/>
            <p:cNvSpPr>
              <a:spLocks noChangeShapeType="1"/>
            </p:cNvSpPr>
            <p:nvPr userDrawn="1"/>
          </p:nvSpPr>
          <p:spPr bwMode="auto">
            <a:xfrm>
              <a:off x="3214645" y="9639300"/>
              <a:ext cx="8105818"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pic>
          <p:nvPicPr>
            <p:cNvPr id="8" name="Picture 1"/>
            <p:cNvPicPr>
              <a:picLocks noChangeAspect="1"/>
            </p:cNvPicPr>
            <p:nvPr userDrawn="1"/>
          </p:nvPicPr>
          <p:blipFill>
            <a:blip r:embed="rId3" cstate="print"/>
            <a:srcRect/>
            <a:stretch>
              <a:fillRect/>
            </a:stretch>
          </p:blipFill>
          <p:spPr bwMode="auto">
            <a:xfrm>
              <a:off x="482600" y="8447088"/>
              <a:ext cx="2170113" cy="1192212"/>
            </a:xfrm>
            <a:prstGeom prst="rect">
              <a:avLst/>
            </a:prstGeom>
            <a:noFill/>
            <a:ln w="9525">
              <a:noFill/>
              <a:miter lim="800000"/>
              <a:headEnd/>
              <a:tailEnd/>
            </a:ln>
          </p:spPr>
        </p:pic>
      </p:grpSp>
      <p:pic>
        <p:nvPicPr>
          <p:cNvPr id="9" name="Picture 10" descr="IGRAC-logo-txt-cmyk.jpg"/>
          <p:cNvPicPr>
            <a:picLocks noChangeAspect="1"/>
          </p:cNvPicPr>
          <p:nvPr userDrawn="1"/>
        </p:nvPicPr>
        <p:blipFill>
          <a:blip r:embed="rId4" cstate="print"/>
          <a:srcRect/>
          <a:stretch>
            <a:fillRect/>
          </a:stretch>
        </p:blipFill>
        <p:spPr bwMode="auto">
          <a:xfrm>
            <a:off x="7947025" y="160338"/>
            <a:ext cx="998538" cy="339725"/>
          </a:xfrm>
          <a:prstGeom prst="rect">
            <a:avLst/>
          </a:prstGeom>
          <a:noFill/>
          <a:ln w="12700">
            <a:noFill/>
            <a:miter lim="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p:cNvSpPr>
          <p:nvPr>
            <p:ph type="sldNum" sz="quarter" idx="10"/>
          </p:nvPr>
        </p:nvSpPr>
        <p:spPr/>
        <p:txBody>
          <a:bodyPr/>
          <a:lstStyle>
            <a:lvl1pPr>
              <a:defRPr/>
            </a:lvl1pPr>
          </a:lstStyle>
          <a:p>
            <a:pPr>
              <a:defRPr/>
            </a:pPr>
            <a:fld id="{41D2A16B-A4E7-417B-9191-92E102EF1B14}" type="slidenum">
              <a:rPr lang="en-US" altLang="en-US"/>
              <a:pPr>
                <a:defRPr/>
              </a:pPr>
              <a:t>‹#›</a:t>
            </a:fld>
            <a:endParaRPr lang="en-US" altLang="en-US" sz="13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sldNum" sz="quarter" idx="10"/>
          </p:nvPr>
        </p:nvSpPr>
        <p:spPr>
          <a:ln/>
        </p:spPr>
        <p:txBody>
          <a:bodyPr/>
          <a:lstStyle>
            <a:lvl1pPr>
              <a:defRPr/>
            </a:lvl1pPr>
          </a:lstStyle>
          <a:p>
            <a:pPr>
              <a:defRPr/>
            </a:pPr>
            <a:fld id="{B095A0B5-9BA7-46D3-8DA7-0A8D506E0030}" type="slidenum">
              <a:rPr lang="en-US" altLang="en-US"/>
              <a:pPr>
                <a:defRPr/>
              </a:pPr>
              <a:t>‹#›</a:t>
            </a:fld>
            <a:endParaRPr lang="en-US" altLang="en-US" sz="13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8" descr="sottopancia.jpg"/>
          <p:cNvPicPr>
            <a:picLocks noChangeAspect="1"/>
          </p:cNvPicPr>
          <p:nvPr userDrawn="1"/>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5" name="Line 9"/>
          <p:cNvSpPr>
            <a:spLocks noChangeShapeType="1"/>
          </p:cNvSpPr>
          <p:nvPr userDrawn="1"/>
        </p:nvSpPr>
        <p:spPr bwMode="auto">
          <a:xfrm>
            <a:off x="2265363" y="6465888"/>
            <a:ext cx="5688012" cy="0"/>
          </a:xfrm>
          <a:prstGeom prst="line">
            <a:avLst/>
          </a:prstGeom>
          <a:noFill/>
          <a:ln w="25400">
            <a:solidFill>
              <a:srgbClr val="366CA6"/>
            </a:solidFill>
            <a:round/>
            <a:headEnd/>
            <a:tailEnd/>
          </a:ln>
        </p:spPr>
        <p:txBody>
          <a:bodyPr lIns="0" tIns="0" rIns="0" bIns="0" anchor="ctr"/>
          <a:lstStyle/>
          <a:p>
            <a:pPr>
              <a:defRPr/>
            </a:pPr>
            <a:endParaRPr lang="en-GB"/>
          </a:p>
        </p:txBody>
      </p:sp>
      <p:sp>
        <p:nvSpPr>
          <p:cNvPr id="6" name="Line 10"/>
          <p:cNvSpPr>
            <a:spLocks noChangeShapeType="1"/>
          </p:cNvSpPr>
          <p:nvPr userDrawn="1"/>
        </p:nvSpPr>
        <p:spPr bwMode="auto">
          <a:xfrm>
            <a:off x="2260600" y="6777038"/>
            <a:ext cx="5699125" cy="0"/>
          </a:xfrm>
          <a:prstGeom prst="line">
            <a:avLst/>
          </a:prstGeom>
          <a:noFill/>
          <a:ln w="25400">
            <a:solidFill>
              <a:srgbClr val="366CA6"/>
            </a:solidFill>
            <a:round/>
            <a:headEnd/>
            <a:tailEnd/>
          </a:ln>
        </p:spPr>
        <p:txBody>
          <a:bodyPr lIns="0" tIns="0" rIns="0" bIns="0" anchor="ctr"/>
          <a:lstStyle/>
          <a:p>
            <a:pPr>
              <a:defRPr/>
            </a:pPr>
            <a:endParaRPr lang="en-GB"/>
          </a:p>
        </p:txBody>
      </p:sp>
      <p:pic>
        <p:nvPicPr>
          <p:cNvPr id="7" name="Picture 1"/>
          <p:cNvPicPr>
            <a:picLocks noChangeAspect="1"/>
          </p:cNvPicPr>
          <p:nvPr userDrawn="1"/>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8" name="AutoShape 11"/>
          <p:cNvSpPr>
            <a:spLocks/>
          </p:cNvSpPr>
          <p:nvPr userDrawn="1"/>
        </p:nvSpPr>
        <p:spPr bwMode="auto">
          <a:xfrm>
            <a:off x="430213" y="152400"/>
            <a:ext cx="746442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defRPr/>
            </a:pPr>
            <a:endParaRPr lang="en-US" altLang="en-US" dirty="0"/>
          </a:p>
        </p:txBody>
      </p:sp>
      <p:sp>
        <p:nvSpPr>
          <p:cNvPr id="9" name="Slide Number Placeholder 12"/>
          <p:cNvSpPr txBox="1">
            <a:spLocks/>
          </p:cNvSpPr>
          <p:nvPr userDrawn="1"/>
        </p:nvSpPr>
        <p:spPr bwMode="auto">
          <a:xfrm>
            <a:off x="8697913" y="6483350"/>
            <a:ext cx="260350" cy="268288"/>
          </a:xfrm>
          <a:prstGeom prst="rect">
            <a:avLst/>
          </a:prstGeom>
          <a:noFill/>
          <a:ln w="9525">
            <a:noFill/>
            <a:miter lim="800000"/>
            <a:headEnd/>
            <a:tailEnd/>
          </a:ln>
        </p:spPr>
        <p:txBody>
          <a:bodyPr lIns="0" tIns="0" rIns="0" bIns="0"/>
          <a:lstStyle/>
          <a:p>
            <a:pPr>
              <a:defRPr/>
            </a:pPr>
            <a:fld id="{722E9236-D565-4885-A8A6-91B83882CC57}" type="slidenum">
              <a:rPr lang="en-US" altLang="en-US" sz="1400" b="1">
                <a:solidFill>
                  <a:srgbClr val="0070C0"/>
                </a:solidFill>
              </a:rPr>
              <a:pPr>
                <a:defRPr/>
              </a:pPr>
              <a:t>‹#›</a:t>
            </a:fld>
            <a:endParaRPr lang="en-US" altLang="en-US" sz="1400" b="1">
              <a:solidFill>
                <a:srgbClr val="0070C0"/>
              </a:solidFill>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8" descr="sottopancia.jpg"/>
          <p:cNvPicPr>
            <a:picLocks noChangeAspect="1"/>
          </p:cNvPicPr>
          <p:nvPr userDrawn="1"/>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userDrawn="1"/>
        </p:nvSpPr>
        <p:spPr bwMode="auto">
          <a:xfrm>
            <a:off x="2265363" y="6465888"/>
            <a:ext cx="5688012" cy="0"/>
          </a:xfrm>
          <a:prstGeom prst="line">
            <a:avLst/>
          </a:prstGeom>
          <a:noFill/>
          <a:ln w="25400">
            <a:solidFill>
              <a:srgbClr val="366CA6"/>
            </a:solidFill>
            <a:round/>
            <a:headEnd/>
            <a:tailEnd/>
          </a:ln>
        </p:spPr>
        <p:txBody>
          <a:bodyPr lIns="0" tIns="0" rIns="0" bIns="0" anchor="ctr"/>
          <a:lstStyle/>
          <a:p>
            <a:pPr>
              <a:defRPr/>
            </a:pPr>
            <a:endParaRPr lang="en-GB"/>
          </a:p>
        </p:txBody>
      </p:sp>
      <p:sp>
        <p:nvSpPr>
          <p:cNvPr id="4" name="Line 10"/>
          <p:cNvSpPr>
            <a:spLocks noChangeShapeType="1"/>
          </p:cNvSpPr>
          <p:nvPr userDrawn="1"/>
        </p:nvSpPr>
        <p:spPr bwMode="auto">
          <a:xfrm>
            <a:off x="2260600" y="6777038"/>
            <a:ext cx="5699125" cy="0"/>
          </a:xfrm>
          <a:prstGeom prst="line">
            <a:avLst/>
          </a:prstGeom>
          <a:noFill/>
          <a:ln w="25400">
            <a:solidFill>
              <a:srgbClr val="366CA6"/>
            </a:solidFill>
            <a:round/>
            <a:headEnd/>
            <a:tailEnd/>
          </a:ln>
        </p:spPr>
        <p:txBody>
          <a:bodyPr lIns="0" tIns="0" rIns="0" bIns="0" anchor="ctr"/>
          <a:lstStyle/>
          <a:p>
            <a:pPr>
              <a:defRPr/>
            </a:pPr>
            <a:endParaRPr lang="en-GB"/>
          </a:p>
        </p:txBody>
      </p:sp>
      <p:pic>
        <p:nvPicPr>
          <p:cNvPr id="5" name="Picture 1"/>
          <p:cNvPicPr>
            <a:picLocks noChangeAspect="1"/>
          </p:cNvPicPr>
          <p:nvPr userDrawn="1"/>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userDrawn="1"/>
        </p:nvSpPr>
        <p:spPr bwMode="auto">
          <a:xfrm>
            <a:off x="430213" y="152400"/>
            <a:ext cx="746442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defRPr/>
            </a:pPr>
            <a:endParaRPr lang="en-US" altLang="en-US" dirty="0"/>
          </a:p>
        </p:txBody>
      </p:sp>
      <p:sp>
        <p:nvSpPr>
          <p:cNvPr id="7" name="Slide Number Placeholder 12"/>
          <p:cNvSpPr txBox="1">
            <a:spLocks/>
          </p:cNvSpPr>
          <p:nvPr userDrawn="1"/>
        </p:nvSpPr>
        <p:spPr bwMode="auto">
          <a:xfrm>
            <a:off x="8697913" y="6483350"/>
            <a:ext cx="260350" cy="268288"/>
          </a:xfrm>
          <a:prstGeom prst="rect">
            <a:avLst/>
          </a:prstGeom>
          <a:noFill/>
          <a:ln w="9525">
            <a:noFill/>
            <a:miter lim="800000"/>
            <a:headEnd/>
            <a:tailEnd/>
          </a:ln>
        </p:spPr>
        <p:txBody>
          <a:bodyPr lIns="0" tIns="0" rIns="0" bIns="0"/>
          <a:lstStyle/>
          <a:p>
            <a:pPr>
              <a:defRPr/>
            </a:pPr>
            <a:fld id="{C4A5F340-BABF-48A3-AF8C-D4332E051B5F}" type="slidenum">
              <a:rPr lang="en-US" altLang="en-US" sz="1400" b="1">
                <a:solidFill>
                  <a:srgbClr val="0070C0"/>
                </a:solidFill>
              </a:rPr>
              <a:pPr>
                <a:defRPr/>
              </a:pPr>
              <a:t>‹#›</a:t>
            </a:fld>
            <a:endParaRPr lang="en-US" altLang="en-US" sz="1400" b="1">
              <a:solidFill>
                <a:srgbClr val="0070C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339725" y="5938838"/>
            <a:ext cx="7620000" cy="838200"/>
            <a:chOff x="482600" y="8447088"/>
            <a:chExt cx="10837863" cy="1192212"/>
          </a:xfrm>
        </p:grpSpPr>
        <p:pic>
          <p:nvPicPr>
            <p:cNvPr id="5" name="Picture 8" descr="sottopancia.jpg"/>
            <p:cNvPicPr>
              <a:picLocks noChangeAspect="1"/>
            </p:cNvPicPr>
            <p:nvPr userDrawn="1"/>
          </p:nvPicPr>
          <p:blipFill>
            <a:blip r:embed="rId2" cstate="print"/>
            <a:srcRect/>
            <a:stretch>
              <a:fillRect/>
            </a:stretch>
          </p:blipFill>
          <p:spPr bwMode="auto">
            <a:xfrm>
              <a:off x="3232150" y="9305925"/>
              <a:ext cx="8066088" cy="215900"/>
            </a:xfrm>
            <a:prstGeom prst="rect">
              <a:avLst/>
            </a:prstGeom>
            <a:noFill/>
            <a:ln w="12700">
              <a:noFill/>
              <a:miter lim="0"/>
              <a:headEnd/>
              <a:tailEnd/>
            </a:ln>
          </p:spPr>
        </p:pic>
        <p:sp>
          <p:nvSpPr>
            <p:cNvPr id="6" name="Line 9"/>
            <p:cNvSpPr>
              <a:spLocks noChangeShapeType="1"/>
            </p:cNvSpPr>
            <p:nvPr userDrawn="1"/>
          </p:nvSpPr>
          <p:spPr bwMode="auto">
            <a:xfrm>
              <a:off x="3223676" y="9194478"/>
              <a:ext cx="8087755"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sp>
          <p:nvSpPr>
            <p:cNvPr id="7" name="Line 10"/>
            <p:cNvSpPr>
              <a:spLocks noChangeShapeType="1"/>
            </p:cNvSpPr>
            <p:nvPr userDrawn="1"/>
          </p:nvSpPr>
          <p:spPr bwMode="auto">
            <a:xfrm>
              <a:off x="3214645" y="9639300"/>
              <a:ext cx="8105818"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pic>
          <p:nvPicPr>
            <p:cNvPr id="8" name="Picture 1"/>
            <p:cNvPicPr>
              <a:picLocks noChangeAspect="1"/>
            </p:cNvPicPr>
            <p:nvPr userDrawn="1"/>
          </p:nvPicPr>
          <p:blipFill>
            <a:blip r:embed="rId3" cstate="print"/>
            <a:srcRect/>
            <a:stretch>
              <a:fillRect/>
            </a:stretch>
          </p:blipFill>
          <p:spPr bwMode="auto">
            <a:xfrm>
              <a:off x="482600" y="8447088"/>
              <a:ext cx="2170113" cy="1192212"/>
            </a:xfrm>
            <a:prstGeom prst="rect">
              <a:avLst/>
            </a:prstGeom>
            <a:noFill/>
            <a:ln w="9525">
              <a:noFill/>
              <a:miter lim="800000"/>
              <a:headEnd/>
              <a:tailEnd/>
            </a:ln>
          </p:spPr>
        </p:pic>
      </p:grpSp>
      <p:pic>
        <p:nvPicPr>
          <p:cNvPr id="9" name="Picture 10" descr="IGRAC-logo-txt-cmyk.jpg"/>
          <p:cNvPicPr>
            <a:picLocks noChangeAspect="1"/>
          </p:cNvPicPr>
          <p:nvPr userDrawn="1"/>
        </p:nvPicPr>
        <p:blipFill>
          <a:blip r:embed="rId4" cstate="print"/>
          <a:srcRect/>
          <a:stretch>
            <a:fillRect/>
          </a:stretch>
        </p:blipFill>
        <p:spPr bwMode="auto">
          <a:xfrm>
            <a:off x="7947025" y="196850"/>
            <a:ext cx="998538" cy="338138"/>
          </a:xfrm>
          <a:prstGeom prst="rect">
            <a:avLst/>
          </a:prstGeom>
          <a:noFill/>
          <a:ln w="12700">
            <a:noFill/>
            <a:miter lim="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a:spLocks noGrp="1"/>
          </p:cNvSpPr>
          <p:nvPr>
            <p:ph type="sldNum" sz="quarter" idx="10"/>
          </p:nvPr>
        </p:nvSpPr>
        <p:spPr/>
        <p:txBody>
          <a:bodyPr/>
          <a:lstStyle>
            <a:lvl1pPr>
              <a:defRPr/>
            </a:lvl1pPr>
          </a:lstStyle>
          <a:p>
            <a:pPr>
              <a:defRPr/>
            </a:pPr>
            <a:fld id="{DF9DE51C-C4DE-4FE3-B562-DF6BF34734C6}" type="slidenum">
              <a:rPr lang="en-US" altLang="en-US"/>
              <a:pPr>
                <a:defRPr/>
              </a:pPr>
              <a:t>‹#›</a:t>
            </a:fld>
            <a:endParaRPr lang="en-US" altLang="en-US" sz="13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339725" y="5938838"/>
            <a:ext cx="7620000" cy="838200"/>
            <a:chOff x="482600" y="8447088"/>
            <a:chExt cx="10837863" cy="1192212"/>
          </a:xfrm>
        </p:grpSpPr>
        <p:pic>
          <p:nvPicPr>
            <p:cNvPr id="5" name="Picture 8" descr="sottopancia.jpg"/>
            <p:cNvPicPr>
              <a:picLocks noChangeAspect="1"/>
            </p:cNvPicPr>
            <p:nvPr userDrawn="1"/>
          </p:nvPicPr>
          <p:blipFill>
            <a:blip r:embed="rId2" cstate="print"/>
            <a:srcRect/>
            <a:stretch>
              <a:fillRect/>
            </a:stretch>
          </p:blipFill>
          <p:spPr bwMode="auto">
            <a:xfrm>
              <a:off x="3232150" y="9305925"/>
              <a:ext cx="8066088" cy="215900"/>
            </a:xfrm>
            <a:prstGeom prst="rect">
              <a:avLst/>
            </a:prstGeom>
            <a:noFill/>
            <a:ln w="12700">
              <a:noFill/>
              <a:miter lim="0"/>
              <a:headEnd/>
              <a:tailEnd/>
            </a:ln>
          </p:spPr>
        </p:pic>
        <p:sp>
          <p:nvSpPr>
            <p:cNvPr id="6" name="Line 9"/>
            <p:cNvSpPr>
              <a:spLocks noChangeShapeType="1"/>
            </p:cNvSpPr>
            <p:nvPr userDrawn="1"/>
          </p:nvSpPr>
          <p:spPr bwMode="auto">
            <a:xfrm>
              <a:off x="3223676" y="9194478"/>
              <a:ext cx="8087755"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sp>
          <p:nvSpPr>
            <p:cNvPr id="7" name="Line 10"/>
            <p:cNvSpPr>
              <a:spLocks noChangeShapeType="1"/>
            </p:cNvSpPr>
            <p:nvPr userDrawn="1"/>
          </p:nvSpPr>
          <p:spPr bwMode="auto">
            <a:xfrm>
              <a:off x="3214645" y="9639300"/>
              <a:ext cx="8105818"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pic>
          <p:nvPicPr>
            <p:cNvPr id="8" name="Picture 1"/>
            <p:cNvPicPr>
              <a:picLocks noChangeAspect="1"/>
            </p:cNvPicPr>
            <p:nvPr userDrawn="1"/>
          </p:nvPicPr>
          <p:blipFill>
            <a:blip r:embed="rId3" cstate="print"/>
            <a:srcRect/>
            <a:stretch>
              <a:fillRect/>
            </a:stretch>
          </p:blipFill>
          <p:spPr bwMode="auto">
            <a:xfrm>
              <a:off x="482600" y="8447088"/>
              <a:ext cx="2170113" cy="1192212"/>
            </a:xfrm>
            <a:prstGeom prst="rect">
              <a:avLst/>
            </a:prstGeom>
            <a:noFill/>
            <a:ln w="9525">
              <a:noFill/>
              <a:miter lim="800000"/>
              <a:headEnd/>
              <a:tailEnd/>
            </a:ln>
          </p:spPr>
        </p:pic>
      </p:grpSp>
      <p:pic>
        <p:nvPicPr>
          <p:cNvPr id="9" name="Picture 10" descr="IGRAC-logo-txt-cmyk.jpg"/>
          <p:cNvPicPr>
            <a:picLocks noChangeAspect="1"/>
          </p:cNvPicPr>
          <p:nvPr userDrawn="1"/>
        </p:nvPicPr>
        <p:blipFill>
          <a:blip r:embed="rId4" cstate="print"/>
          <a:srcRect/>
          <a:stretch>
            <a:fillRect/>
          </a:stretch>
        </p:blipFill>
        <p:spPr bwMode="auto">
          <a:xfrm>
            <a:off x="7947025" y="160338"/>
            <a:ext cx="998538" cy="339725"/>
          </a:xfrm>
          <a:prstGeom prst="rect">
            <a:avLst/>
          </a:prstGeom>
          <a:noFill/>
          <a:ln w="12700">
            <a:noFill/>
            <a:miter lim="0"/>
            <a:headEnd/>
            <a:tailEnd/>
          </a:ln>
        </p:spPr>
      </p:pic>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
        <p:nvSpPr>
          <p:cNvPr id="10" name="Rectangle 9"/>
          <p:cNvSpPr>
            <a:spLocks noGrp="1"/>
          </p:cNvSpPr>
          <p:nvPr>
            <p:ph type="sldNum" sz="quarter" idx="10"/>
          </p:nvPr>
        </p:nvSpPr>
        <p:spPr/>
        <p:txBody>
          <a:bodyPr/>
          <a:lstStyle>
            <a:lvl1pPr>
              <a:defRPr/>
            </a:lvl1pPr>
          </a:lstStyle>
          <a:p>
            <a:pPr>
              <a:defRPr/>
            </a:pPr>
            <a:fld id="{75EA2C10-A64C-4089-8BDC-2C74DEE1141C}" type="slidenum">
              <a:rPr lang="en-US" altLang="en-US"/>
              <a:pPr>
                <a:defRPr/>
              </a:pPr>
              <a:t>‹#›</a:t>
            </a:fld>
            <a:endParaRPr lang="en-US" altLang="en-US" sz="13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339725" y="5938838"/>
            <a:ext cx="7620000" cy="838200"/>
            <a:chOff x="482600" y="8447088"/>
            <a:chExt cx="10837863" cy="1192212"/>
          </a:xfrm>
        </p:grpSpPr>
        <p:pic>
          <p:nvPicPr>
            <p:cNvPr id="6" name="Picture 8" descr="sottopancia.jpg"/>
            <p:cNvPicPr>
              <a:picLocks noChangeAspect="1"/>
            </p:cNvPicPr>
            <p:nvPr userDrawn="1"/>
          </p:nvPicPr>
          <p:blipFill>
            <a:blip r:embed="rId2" cstate="print"/>
            <a:srcRect/>
            <a:stretch>
              <a:fillRect/>
            </a:stretch>
          </p:blipFill>
          <p:spPr bwMode="auto">
            <a:xfrm>
              <a:off x="3232150" y="9305925"/>
              <a:ext cx="8066088" cy="215900"/>
            </a:xfrm>
            <a:prstGeom prst="rect">
              <a:avLst/>
            </a:prstGeom>
            <a:noFill/>
            <a:ln w="12700">
              <a:noFill/>
              <a:miter lim="0"/>
              <a:headEnd/>
              <a:tailEnd/>
            </a:ln>
          </p:spPr>
        </p:pic>
        <p:sp>
          <p:nvSpPr>
            <p:cNvPr id="7" name="Line 9"/>
            <p:cNvSpPr>
              <a:spLocks noChangeShapeType="1"/>
            </p:cNvSpPr>
            <p:nvPr userDrawn="1"/>
          </p:nvSpPr>
          <p:spPr bwMode="auto">
            <a:xfrm>
              <a:off x="3223676" y="9194478"/>
              <a:ext cx="8087755"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sp>
          <p:nvSpPr>
            <p:cNvPr id="8" name="Line 10"/>
            <p:cNvSpPr>
              <a:spLocks noChangeShapeType="1"/>
            </p:cNvSpPr>
            <p:nvPr userDrawn="1"/>
          </p:nvSpPr>
          <p:spPr bwMode="auto">
            <a:xfrm>
              <a:off x="3214645" y="9639300"/>
              <a:ext cx="8105818"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pic>
          <p:nvPicPr>
            <p:cNvPr id="9" name="Picture 1"/>
            <p:cNvPicPr>
              <a:picLocks noChangeAspect="1"/>
            </p:cNvPicPr>
            <p:nvPr userDrawn="1"/>
          </p:nvPicPr>
          <p:blipFill>
            <a:blip r:embed="rId3" cstate="print"/>
            <a:srcRect/>
            <a:stretch>
              <a:fillRect/>
            </a:stretch>
          </p:blipFill>
          <p:spPr bwMode="auto">
            <a:xfrm>
              <a:off x="482600" y="8447088"/>
              <a:ext cx="2170113" cy="1192212"/>
            </a:xfrm>
            <a:prstGeom prst="rect">
              <a:avLst/>
            </a:prstGeom>
            <a:noFill/>
            <a:ln w="9525">
              <a:noFill/>
              <a:miter lim="800000"/>
              <a:headEnd/>
              <a:tailEnd/>
            </a:ln>
          </p:spPr>
        </p:pic>
      </p:grpSp>
      <p:pic>
        <p:nvPicPr>
          <p:cNvPr id="10" name="Picture 9" descr="IGRAC-logo-txt-cmyk.jpg"/>
          <p:cNvPicPr>
            <a:picLocks noChangeAspect="1"/>
          </p:cNvPicPr>
          <p:nvPr userDrawn="1"/>
        </p:nvPicPr>
        <p:blipFill>
          <a:blip r:embed="rId4" cstate="print"/>
          <a:srcRect/>
          <a:stretch>
            <a:fillRect/>
          </a:stretch>
        </p:blipFill>
        <p:spPr bwMode="auto">
          <a:xfrm>
            <a:off x="7947025" y="160338"/>
            <a:ext cx="998538" cy="339725"/>
          </a:xfrm>
          <a:prstGeom prst="rect">
            <a:avLst/>
          </a:prstGeom>
          <a:noFill/>
          <a:ln w="12700">
            <a:noFill/>
            <a:miter lim="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3"/>
          <p:cNvSpPr>
            <a:spLocks noGrp="1"/>
          </p:cNvSpPr>
          <p:nvPr>
            <p:ph type="sldNum" sz="quarter" idx="10"/>
          </p:nvPr>
        </p:nvSpPr>
        <p:spPr/>
        <p:txBody>
          <a:bodyPr/>
          <a:lstStyle>
            <a:lvl1pPr>
              <a:defRPr/>
            </a:lvl1pPr>
          </a:lstStyle>
          <a:p>
            <a:pPr>
              <a:defRPr/>
            </a:pPr>
            <a:fld id="{809FC734-5B5F-4D19-B396-038565C9818C}" type="slidenum">
              <a:rPr lang="en-US" altLang="en-US"/>
              <a:pPr>
                <a:defRPr/>
              </a:pPr>
              <a:t>‹#›</a:t>
            </a:fld>
            <a:endParaRPr lang="en-US" altLang="en-US" sz="13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p:cNvGrpSpPr>
            <a:grpSpLocks/>
          </p:cNvGrpSpPr>
          <p:nvPr userDrawn="1"/>
        </p:nvGrpSpPr>
        <p:grpSpPr bwMode="auto">
          <a:xfrm>
            <a:off x="339725" y="5938838"/>
            <a:ext cx="7620000" cy="838200"/>
            <a:chOff x="482600" y="8447088"/>
            <a:chExt cx="10837863" cy="1192212"/>
          </a:xfrm>
        </p:grpSpPr>
        <p:pic>
          <p:nvPicPr>
            <p:cNvPr id="8" name="Picture 5" descr="sottopancia.jpg"/>
            <p:cNvPicPr>
              <a:picLocks noChangeAspect="1"/>
            </p:cNvPicPr>
            <p:nvPr userDrawn="1"/>
          </p:nvPicPr>
          <p:blipFill>
            <a:blip r:embed="rId2" cstate="print"/>
            <a:srcRect/>
            <a:stretch>
              <a:fillRect/>
            </a:stretch>
          </p:blipFill>
          <p:spPr bwMode="auto">
            <a:xfrm>
              <a:off x="3232150" y="9305925"/>
              <a:ext cx="8066088" cy="215900"/>
            </a:xfrm>
            <a:prstGeom prst="rect">
              <a:avLst/>
            </a:prstGeom>
            <a:noFill/>
            <a:ln w="12700">
              <a:noFill/>
              <a:miter lim="0"/>
              <a:headEnd/>
              <a:tailEnd/>
            </a:ln>
          </p:spPr>
        </p:pic>
        <p:sp>
          <p:nvSpPr>
            <p:cNvPr id="9" name="Line 9"/>
            <p:cNvSpPr>
              <a:spLocks noChangeShapeType="1"/>
            </p:cNvSpPr>
            <p:nvPr userDrawn="1"/>
          </p:nvSpPr>
          <p:spPr bwMode="auto">
            <a:xfrm>
              <a:off x="3223676" y="9194478"/>
              <a:ext cx="8087755"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sp>
          <p:nvSpPr>
            <p:cNvPr id="10" name="Line 10"/>
            <p:cNvSpPr>
              <a:spLocks noChangeShapeType="1"/>
            </p:cNvSpPr>
            <p:nvPr userDrawn="1"/>
          </p:nvSpPr>
          <p:spPr bwMode="auto">
            <a:xfrm>
              <a:off x="3214645" y="9639300"/>
              <a:ext cx="8105818"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pic>
          <p:nvPicPr>
            <p:cNvPr id="11" name="Picture 1"/>
            <p:cNvPicPr>
              <a:picLocks noChangeAspect="1"/>
            </p:cNvPicPr>
            <p:nvPr userDrawn="1"/>
          </p:nvPicPr>
          <p:blipFill>
            <a:blip r:embed="rId3" cstate="print"/>
            <a:srcRect/>
            <a:stretch>
              <a:fillRect/>
            </a:stretch>
          </p:blipFill>
          <p:spPr bwMode="auto">
            <a:xfrm>
              <a:off x="482600" y="8447088"/>
              <a:ext cx="2170113" cy="1192212"/>
            </a:xfrm>
            <a:prstGeom prst="rect">
              <a:avLst/>
            </a:prstGeom>
            <a:noFill/>
            <a:ln w="9525">
              <a:noFill/>
              <a:miter lim="800000"/>
              <a:headEnd/>
              <a:tailEnd/>
            </a:ln>
          </p:spPr>
        </p:pic>
      </p:grpSp>
      <p:pic>
        <p:nvPicPr>
          <p:cNvPr id="12" name="Picture 10" descr="IGRAC-logo-txt-cmyk.jpg"/>
          <p:cNvPicPr>
            <a:picLocks noChangeAspect="1"/>
          </p:cNvPicPr>
          <p:nvPr userDrawn="1"/>
        </p:nvPicPr>
        <p:blipFill>
          <a:blip r:embed="rId4" cstate="print"/>
          <a:srcRect/>
          <a:stretch>
            <a:fillRect/>
          </a:stretch>
        </p:blipFill>
        <p:spPr bwMode="auto">
          <a:xfrm>
            <a:off x="7947025" y="160338"/>
            <a:ext cx="998538" cy="339725"/>
          </a:xfrm>
          <a:prstGeom prst="rect">
            <a:avLst/>
          </a:prstGeom>
          <a:noFill/>
          <a:ln w="12700">
            <a:noFill/>
            <a:miter lim="0"/>
            <a:headEnd/>
            <a:tailEnd/>
          </a:ln>
        </p:spPr>
      </p:pic>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3"/>
          <p:cNvSpPr>
            <a:spLocks noGrp="1"/>
          </p:cNvSpPr>
          <p:nvPr>
            <p:ph type="sldNum" sz="quarter" idx="10"/>
          </p:nvPr>
        </p:nvSpPr>
        <p:spPr/>
        <p:txBody>
          <a:bodyPr/>
          <a:lstStyle>
            <a:lvl1pPr>
              <a:defRPr/>
            </a:lvl1pPr>
          </a:lstStyle>
          <a:p>
            <a:pPr>
              <a:defRPr/>
            </a:pPr>
            <a:fld id="{0A462DBD-54DF-45F6-866A-BF95D570A720}" type="slidenum">
              <a:rPr lang="en-US" altLang="en-US"/>
              <a:pPr>
                <a:defRPr/>
              </a:pPr>
              <a:t>‹#›</a:t>
            </a:fld>
            <a:endParaRPr lang="en-US" altLang="en-US" sz="13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339725" y="5938838"/>
            <a:ext cx="7620000" cy="838200"/>
            <a:chOff x="482600" y="8447088"/>
            <a:chExt cx="10837863" cy="1192212"/>
          </a:xfrm>
        </p:grpSpPr>
        <p:pic>
          <p:nvPicPr>
            <p:cNvPr id="4" name="Picture 8" descr="sottopancia.jpg"/>
            <p:cNvPicPr>
              <a:picLocks noChangeAspect="1"/>
            </p:cNvPicPr>
            <p:nvPr userDrawn="1"/>
          </p:nvPicPr>
          <p:blipFill>
            <a:blip r:embed="rId2" cstate="print"/>
            <a:srcRect/>
            <a:stretch>
              <a:fillRect/>
            </a:stretch>
          </p:blipFill>
          <p:spPr bwMode="auto">
            <a:xfrm>
              <a:off x="3232150" y="9305925"/>
              <a:ext cx="8066088" cy="215900"/>
            </a:xfrm>
            <a:prstGeom prst="rect">
              <a:avLst/>
            </a:prstGeom>
            <a:noFill/>
            <a:ln w="12700">
              <a:noFill/>
              <a:miter lim="0"/>
              <a:headEnd/>
              <a:tailEnd/>
            </a:ln>
          </p:spPr>
        </p:pic>
        <p:sp>
          <p:nvSpPr>
            <p:cNvPr id="5" name="Line 9"/>
            <p:cNvSpPr>
              <a:spLocks noChangeShapeType="1"/>
            </p:cNvSpPr>
            <p:nvPr userDrawn="1"/>
          </p:nvSpPr>
          <p:spPr bwMode="auto">
            <a:xfrm>
              <a:off x="3223676" y="9194478"/>
              <a:ext cx="8087755"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sp>
          <p:nvSpPr>
            <p:cNvPr id="6" name="Line 10"/>
            <p:cNvSpPr>
              <a:spLocks noChangeShapeType="1"/>
            </p:cNvSpPr>
            <p:nvPr userDrawn="1"/>
          </p:nvSpPr>
          <p:spPr bwMode="auto">
            <a:xfrm>
              <a:off x="3214645" y="9639300"/>
              <a:ext cx="8105818"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pic>
          <p:nvPicPr>
            <p:cNvPr id="7" name="Picture 1"/>
            <p:cNvPicPr>
              <a:picLocks noChangeAspect="1"/>
            </p:cNvPicPr>
            <p:nvPr userDrawn="1"/>
          </p:nvPicPr>
          <p:blipFill>
            <a:blip r:embed="rId3" cstate="print"/>
            <a:srcRect/>
            <a:stretch>
              <a:fillRect/>
            </a:stretch>
          </p:blipFill>
          <p:spPr bwMode="auto">
            <a:xfrm>
              <a:off x="482600" y="8447088"/>
              <a:ext cx="2170113" cy="1192212"/>
            </a:xfrm>
            <a:prstGeom prst="rect">
              <a:avLst/>
            </a:prstGeom>
            <a:noFill/>
            <a:ln w="9525">
              <a:noFill/>
              <a:miter lim="800000"/>
              <a:headEnd/>
              <a:tailEnd/>
            </a:ln>
          </p:spPr>
        </p:pic>
      </p:grpSp>
      <p:pic>
        <p:nvPicPr>
          <p:cNvPr id="8" name="Picture 10" descr="IGRAC-logo-txt-cmyk.jpg"/>
          <p:cNvPicPr>
            <a:picLocks noChangeAspect="1"/>
          </p:cNvPicPr>
          <p:nvPr userDrawn="1"/>
        </p:nvPicPr>
        <p:blipFill>
          <a:blip r:embed="rId4" cstate="print"/>
          <a:srcRect/>
          <a:stretch>
            <a:fillRect/>
          </a:stretch>
        </p:blipFill>
        <p:spPr bwMode="auto">
          <a:xfrm>
            <a:off x="7947025" y="160338"/>
            <a:ext cx="998538" cy="339725"/>
          </a:xfrm>
          <a:prstGeom prst="rect">
            <a:avLst/>
          </a:prstGeom>
          <a:noFill/>
          <a:ln w="12700">
            <a:noFill/>
            <a:miter lim="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Rectangle 3"/>
          <p:cNvSpPr>
            <a:spLocks noGrp="1"/>
          </p:cNvSpPr>
          <p:nvPr>
            <p:ph type="sldNum" sz="quarter" idx="10"/>
          </p:nvPr>
        </p:nvSpPr>
        <p:spPr/>
        <p:txBody>
          <a:bodyPr/>
          <a:lstStyle>
            <a:lvl1pPr>
              <a:defRPr/>
            </a:lvl1pPr>
          </a:lstStyle>
          <a:p>
            <a:pPr>
              <a:defRPr/>
            </a:pPr>
            <a:fld id="{B1ACC605-6923-4020-8AD3-BBC9C663413C}" type="slidenum">
              <a:rPr lang="en-US" altLang="en-US"/>
              <a:pPr>
                <a:defRPr/>
              </a:pPr>
              <a:t>‹#›</a:t>
            </a:fld>
            <a:endParaRPr lang="en-US" altLang="en-US" sz="13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A760A135-5AAC-4A09-819D-F34B6E973819}" type="slidenum">
              <a:rPr lang="en-US" altLang="en-US"/>
              <a:pPr>
                <a:defRPr/>
              </a:pPr>
              <a:t>‹#›</a:t>
            </a:fld>
            <a:endParaRPr lang="en-US" altLang="en-US" sz="13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339725" y="5938838"/>
            <a:ext cx="7620000" cy="838200"/>
            <a:chOff x="482600" y="8447088"/>
            <a:chExt cx="10837863" cy="1192212"/>
          </a:xfrm>
        </p:grpSpPr>
        <p:pic>
          <p:nvPicPr>
            <p:cNvPr id="6" name="Picture 8" descr="sottopancia.jpg"/>
            <p:cNvPicPr>
              <a:picLocks noChangeAspect="1"/>
            </p:cNvPicPr>
            <p:nvPr userDrawn="1"/>
          </p:nvPicPr>
          <p:blipFill>
            <a:blip r:embed="rId2" cstate="print"/>
            <a:srcRect/>
            <a:stretch>
              <a:fillRect/>
            </a:stretch>
          </p:blipFill>
          <p:spPr bwMode="auto">
            <a:xfrm>
              <a:off x="3232150" y="9305925"/>
              <a:ext cx="8066088" cy="215900"/>
            </a:xfrm>
            <a:prstGeom prst="rect">
              <a:avLst/>
            </a:prstGeom>
            <a:noFill/>
            <a:ln w="12700">
              <a:noFill/>
              <a:miter lim="0"/>
              <a:headEnd/>
              <a:tailEnd/>
            </a:ln>
          </p:spPr>
        </p:pic>
        <p:sp>
          <p:nvSpPr>
            <p:cNvPr id="7" name="Line 9"/>
            <p:cNvSpPr>
              <a:spLocks noChangeShapeType="1"/>
            </p:cNvSpPr>
            <p:nvPr userDrawn="1"/>
          </p:nvSpPr>
          <p:spPr bwMode="auto">
            <a:xfrm>
              <a:off x="3223676" y="9194478"/>
              <a:ext cx="8087755"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sp>
          <p:nvSpPr>
            <p:cNvPr id="8" name="Line 10"/>
            <p:cNvSpPr>
              <a:spLocks noChangeShapeType="1"/>
            </p:cNvSpPr>
            <p:nvPr userDrawn="1"/>
          </p:nvSpPr>
          <p:spPr bwMode="auto">
            <a:xfrm>
              <a:off x="3214645" y="9639300"/>
              <a:ext cx="8105818"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pic>
          <p:nvPicPr>
            <p:cNvPr id="9" name="Picture 1"/>
            <p:cNvPicPr>
              <a:picLocks noChangeAspect="1"/>
            </p:cNvPicPr>
            <p:nvPr userDrawn="1"/>
          </p:nvPicPr>
          <p:blipFill>
            <a:blip r:embed="rId3" cstate="print"/>
            <a:srcRect/>
            <a:stretch>
              <a:fillRect/>
            </a:stretch>
          </p:blipFill>
          <p:spPr bwMode="auto">
            <a:xfrm>
              <a:off x="482600" y="8447088"/>
              <a:ext cx="2170113" cy="1192212"/>
            </a:xfrm>
            <a:prstGeom prst="rect">
              <a:avLst/>
            </a:prstGeom>
            <a:noFill/>
            <a:ln w="9525">
              <a:noFill/>
              <a:miter lim="800000"/>
              <a:headEnd/>
              <a:tailEnd/>
            </a:ln>
          </p:spPr>
        </p:pic>
      </p:grpSp>
      <p:pic>
        <p:nvPicPr>
          <p:cNvPr id="10" name="Picture 9" descr="IGRAC-logo-txt-cmyk.jpg"/>
          <p:cNvPicPr>
            <a:picLocks noChangeAspect="1"/>
          </p:cNvPicPr>
          <p:nvPr userDrawn="1"/>
        </p:nvPicPr>
        <p:blipFill>
          <a:blip r:embed="rId4" cstate="print"/>
          <a:srcRect/>
          <a:stretch>
            <a:fillRect/>
          </a:stretch>
        </p:blipFill>
        <p:spPr bwMode="auto">
          <a:xfrm>
            <a:off x="7947025" y="160338"/>
            <a:ext cx="998538" cy="339725"/>
          </a:xfrm>
          <a:prstGeom prst="rect">
            <a:avLst/>
          </a:prstGeom>
          <a:noFill/>
          <a:ln w="12700">
            <a:noFill/>
            <a:miter lim="0"/>
            <a:headEnd/>
            <a:tailEnd/>
          </a:ln>
        </p:spPr>
      </p:pic>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11" name="Rectangle 3"/>
          <p:cNvSpPr>
            <a:spLocks noGrp="1"/>
          </p:cNvSpPr>
          <p:nvPr>
            <p:ph type="sldNum" sz="quarter" idx="10"/>
          </p:nvPr>
        </p:nvSpPr>
        <p:spPr/>
        <p:txBody>
          <a:bodyPr/>
          <a:lstStyle>
            <a:lvl1pPr>
              <a:defRPr/>
            </a:lvl1pPr>
          </a:lstStyle>
          <a:p>
            <a:pPr>
              <a:defRPr/>
            </a:pPr>
            <a:fld id="{3ED4E874-182A-4F0D-BBF0-4814AC29D677}" type="slidenum">
              <a:rPr lang="en-US" altLang="en-US"/>
              <a:pPr>
                <a:defRPr/>
              </a:pPr>
              <a:t>‹#›</a:t>
            </a:fld>
            <a:endParaRPr lang="en-US" altLang="en-US" sz="13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339725" y="5938838"/>
            <a:ext cx="7620000" cy="838200"/>
            <a:chOff x="482600" y="8447088"/>
            <a:chExt cx="10837863" cy="1192212"/>
          </a:xfrm>
        </p:grpSpPr>
        <p:pic>
          <p:nvPicPr>
            <p:cNvPr id="6" name="Picture 8" descr="sottopancia.jpg"/>
            <p:cNvPicPr>
              <a:picLocks noChangeAspect="1"/>
            </p:cNvPicPr>
            <p:nvPr userDrawn="1"/>
          </p:nvPicPr>
          <p:blipFill>
            <a:blip r:embed="rId2" cstate="print"/>
            <a:srcRect/>
            <a:stretch>
              <a:fillRect/>
            </a:stretch>
          </p:blipFill>
          <p:spPr bwMode="auto">
            <a:xfrm>
              <a:off x="3232150" y="9305925"/>
              <a:ext cx="8066088" cy="215900"/>
            </a:xfrm>
            <a:prstGeom prst="rect">
              <a:avLst/>
            </a:prstGeom>
            <a:noFill/>
            <a:ln w="12700">
              <a:noFill/>
              <a:miter lim="0"/>
              <a:headEnd/>
              <a:tailEnd/>
            </a:ln>
          </p:spPr>
        </p:pic>
        <p:sp>
          <p:nvSpPr>
            <p:cNvPr id="7" name="Line 9"/>
            <p:cNvSpPr>
              <a:spLocks noChangeShapeType="1"/>
            </p:cNvSpPr>
            <p:nvPr userDrawn="1"/>
          </p:nvSpPr>
          <p:spPr bwMode="auto">
            <a:xfrm>
              <a:off x="3223676" y="9194478"/>
              <a:ext cx="8087755"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sp>
          <p:nvSpPr>
            <p:cNvPr id="8" name="Line 10"/>
            <p:cNvSpPr>
              <a:spLocks noChangeShapeType="1"/>
            </p:cNvSpPr>
            <p:nvPr userDrawn="1"/>
          </p:nvSpPr>
          <p:spPr bwMode="auto">
            <a:xfrm>
              <a:off x="3214645" y="9639300"/>
              <a:ext cx="8105818" cy="0"/>
            </a:xfrm>
            <a:prstGeom prst="line">
              <a:avLst/>
            </a:prstGeom>
            <a:noFill/>
            <a:ln w="25400">
              <a:solidFill>
                <a:srgbClr val="366CA6"/>
              </a:solidFill>
              <a:round/>
              <a:headEnd/>
              <a:tailEnd/>
            </a:ln>
            <a:effectLst/>
          </p:spPr>
          <p:txBody>
            <a:bodyPr lIns="0" tIns="0" rIns="0" bIns="0" anchor="ctr"/>
            <a:lstStyle/>
            <a:p>
              <a:pPr defTabSz="410751">
                <a:defRPr/>
              </a:pPr>
              <a:endParaRPr lang="en-GB"/>
            </a:p>
          </p:txBody>
        </p:sp>
        <p:pic>
          <p:nvPicPr>
            <p:cNvPr id="9" name="Picture 1"/>
            <p:cNvPicPr>
              <a:picLocks noChangeAspect="1"/>
            </p:cNvPicPr>
            <p:nvPr userDrawn="1"/>
          </p:nvPicPr>
          <p:blipFill>
            <a:blip r:embed="rId3" cstate="print"/>
            <a:srcRect/>
            <a:stretch>
              <a:fillRect/>
            </a:stretch>
          </p:blipFill>
          <p:spPr bwMode="auto">
            <a:xfrm>
              <a:off x="482600" y="8447088"/>
              <a:ext cx="2170113" cy="1192212"/>
            </a:xfrm>
            <a:prstGeom prst="rect">
              <a:avLst/>
            </a:prstGeom>
            <a:noFill/>
            <a:ln w="9525">
              <a:noFill/>
              <a:miter lim="800000"/>
              <a:headEnd/>
              <a:tailEnd/>
            </a:ln>
          </p:spPr>
        </p:pic>
      </p:grpSp>
      <p:pic>
        <p:nvPicPr>
          <p:cNvPr id="10" name="Picture 9" descr="IGRAC-logo-txt-cmyk.jpg"/>
          <p:cNvPicPr>
            <a:picLocks noChangeAspect="1"/>
          </p:cNvPicPr>
          <p:nvPr userDrawn="1"/>
        </p:nvPicPr>
        <p:blipFill>
          <a:blip r:embed="rId4" cstate="print"/>
          <a:srcRect/>
          <a:stretch>
            <a:fillRect/>
          </a:stretch>
        </p:blipFill>
        <p:spPr bwMode="auto">
          <a:xfrm>
            <a:off x="7947025" y="160338"/>
            <a:ext cx="998538" cy="339725"/>
          </a:xfrm>
          <a:prstGeom prst="rect">
            <a:avLst/>
          </a:prstGeom>
          <a:noFill/>
          <a:ln w="12700">
            <a:noFill/>
            <a:miter lim="0"/>
            <a:headEnd/>
            <a:tailEnd/>
          </a:ln>
        </p:spPr>
      </p:pic>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11" name="Rectangle 3"/>
          <p:cNvSpPr>
            <a:spLocks noGrp="1"/>
          </p:cNvSpPr>
          <p:nvPr>
            <p:ph type="sldNum" sz="quarter" idx="10"/>
          </p:nvPr>
        </p:nvSpPr>
        <p:spPr/>
        <p:txBody>
          <a:bodyPr/>
          <a:lstStyle>
            <a:lvl1pPr>
              <a:defRPr/>
            </a:lvl1pPr>
          </a:lstStyle>
          <a:p>
            <a:pPr>
              <a:defRPr/>
            </a:pPr>
            <a:fld id="{4A6A3EC3-BD6A-441A-8E12-03D22D505FF3}" type="slidenum">
              <a:rPr lang="en-US" altLang="en-US"/>
              <a:pPr>
                <a:defRPr/>
              </a:pPr>
              <a:t>‹#›</a:t>
            </a:fld>
            <a:endParaRPr lang="en-US" altLang="en-US" sz="13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763" y="1152525"/>
            <a:ext cx="7358062" cy="2320925"/>
          </a:xfrm>
          <a:prstGeom prst="rect">
            <a:avLst/>
          </a:prstGeom>
          <a:noFill/>
          <a:ln w="12700">
            <a:noFill/>
            <a:miter lim="0"/>
            <a:headEnd/>
            <a:tailEnd/>
          </a:ln>
        </p:spPr>
        <p:txBody>
          <a:bodyPr vert="horz" wrap="square" lIns="0" tIns="0" rIns="0" bIns="0" numCol="1" anchor="b" anchorCtr="0" compatLnSpc="1">
            <a:prstTxWarp prst="textNoShape">
              <a:avLst/>
            </a:prstTxWarp>
          </a:bodyPr>
          <a:lstStyle/>
          <a:p>
            <a:pPr lvl="0"/>
            <a:r>
              <a:rPr lang="en-US" altLang="en-US" smtClean="0">
                <a:sym typeface="Helvetica Light" charset="0"/>
              </a:rPr>
              <a:t>Click to edit Master title style</a:t>
            </a:r>
          </a:p>
        </p:txBody>
      </p:sp>
      <p:sp>
        <p:nvSpPr>
          <p:cNvPr id="1027" name="Rectangle 2"/>
          <p:cNvSpPr>
            <a:spLocks noGrp="1"/>
          </p:cNvSpPr>
          <p:nvPr>
            <p:ph type="body" idx="1"/>
          </p:nvPr>
        </p:nvSpPr>
        <p:spPr bwMode="auto">
          <a:xfrm>
            <a:off x="893763" y="3535363"/>
            <a:ext cx="7358062" cy="795337"/>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
        <p:nvSpPr>
          <p:cNvPr id="2" name="Rectangle 3"/>
          <p:cNvSpPr>
            <a:spLocks noGrp="1"/>
          </p:cNvSpPr>
          <p:nvPr>
            <p:ph type="sldNum" sz="quarter" idx="2"/>
          </p:nvPr>
        </p:nvSpPr>
        <p:spPr bwMode="auto">
          <a:xfrm>
            <a:off x="4437063" y="6505575"/>
            <a:ext cx="260350" cy="26828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defTabSz="410751">
              <a:defRPr/>
            </a:lvl1pPr>
          </a:lstStyle>
          <a:p>
            <a:pPr>
              <a:defRPr/>
            </a:pPr>
            <a:fld id="{5A5929C2-2CB7-42F1-9ADB-3E2BB03E15C4}" type="slidenum">
              <a:rPr lang="en-US" altLang="en-US"/>
              <a:pPr>
                <a:defRPr/>
              </a:pPr>
              <a:t>‹#›</a:t>
            </a:fld>
            <a:endParaRPr lang="en-US" altLang="en-US" sz="1300"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57" r:id="rId7"/>
    <p:sldLayoutId id="2147483865" r:id="rId8"/>
    <p:sldLayoutId id="2147483866" r:id="rId9"/>
    <p:sldLayoutId id="2147483867" r:id="rId10"/>
    <p:sldLayoutId id="2147483858" r:id="rId11"/>
    <p:sldLayoutId id="2147483868" r:id="rId12"/>
    <p:sldLayoutId id="2147483869" r:id="rId13"/>
    <p:sldLayoutId id="2147483870" r:id="rId14"/>
    <p:sldLayoutId id="2147483871" r:id="rId15"/>
  </p:sldLayoutIdLst>
  <p:txStyles>
    <p:titleStyle>
      <a:lvl1pPr algn="ctr" defTabSz="409575"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9575"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09575" rtl="0" eaLnBrk="0" fontAlgn="base" hangingPunct="0">
        <a:spcBef>
          <a:spcPts val="2950"/>
        </a:spcBef>
        <a:spcAft>
          <a:spcPct val="0"/>
        </a:spcAft>
        <a:defRPr sz="2500">
          <a:solidFill>
            <a:srgbClr val="000000"/>
          </a:solidFill>
          <a:latin typeface="+mn-lt"/>
          <a:ea typeface="+mn-ea"/>
          <a:cs typeface="+mn-cs"/>
          <a:sym typeface="Helvetica Light" charset="0"/>
        </a:defRPr>
      </a:lvl1pPr>
      <a:lvl2pPr marL="160338" algn="l" defTabSz="409575" rtl="0" eaLnBrk="0" fontAlgn="base" hangingPunct="0">
        <a:spcBef>
          <a:spcPts val="2950"/>
        </a:spcBef>
        <a:spcAft>
          <a:spcPct val="0"/>
        </a:spcAft>
        <a:defRPr sz="2500">
          <a:solidFill>
            <a:srgbClr val="000000"/>
          </a:solidFill>
          <a:latin typeface="+mn-lt"/>
          <a:ea typeface="+mn-ea"/>
          <a:cs typeface="+mn-cs"/>
          <a:sym typeface="Helvetica Light" charset="0"/>
        </a:defRPr>
      </a:lvl2pPr>
      <a:lvl3pPr marL="320675" algn="l" defTabSz="409575" rtl="0" eaLnBrk="0" fontAlgn="base" hangingPunct="0">
        <a:spcBef>
          <a:spcPts val="2950"/>
        </a:spcBef>
        <a:spcAft>
          <a:spcPct val="0"/>
        </a:spcAft>
        <a:defRPr sz="2500">
          <a:solidFill>
            <a:srgbClr val="000000"/>
          </a:solidFill>
          <a:latin typeface="+mn-lt"/>
          <a:ea typeface="+mn-ea"/>
          <a:cs typeface="+mn-cs"/>
          <a:sym typeface="Helvetica Light" charset="0"/>
        </a:defRPr>
      </a:lvl3pPr>
      <a:lvl4pPr marL="481013" algn="l" defTabSz="409575" rtl="0" eaLnBrk="0" fontAlgn="base" hangingPunct="0">
        <a:spcBef>
          <a:spcPts val="2950"/>
        </a:spcBef>
        <a:spcAft>
          <a:spcPct val="0"/>
        </a:spcAft>
        <a:defRPr sz="2500">
          <a:solidFill>
            <a:srgbClr val="000000"/>
          </a:solidFill>
          <a:latin typeface="+mn-lt"/>
          <a:ea typeface="+mn-ea"/>
          <a:cs typeface="+mn-cs"/>
          <a:sym typeface="Helvetica Light" charset="0"/>
        </a:defRPr>
      </a:lvl4pPr>
      <a:lvl5pPr marL="641350" algn="l" defTabSz="409575" rtl="0" eaLnBrk="0" fontAlgn="base" hangingPunct="0">
        <a:spcBef>
          <a:spcPts val="2950"/>
        </a:spcBef>
        <a:spcAft>
          <a:spcPct val="0"/>
        </a:spcAft>
        <a:defRPr sz="2500">
          <a:solidFill>
            <a:srgbClr val="000000"/>
          </a:solidFill>
          <a:latin typeface="+mn-lt"/>
          <a:ea typeface="+mn-ea"/>
          <a:cs typeface="+mn-cs"/>
          <a:sym typeface="Helvetica Light" charset="0"/>
        </a:defRPr>
      </a:lvl5pPr>
      <a:lvl6pPr marL="964372" algn="l" defTabSz="410751" rtl="0" fontAlgn="base" hangingPunct="0">
        <a:spcBef>
          <a:spcPts val="2953"/>
        </a:spcBef>
        <a:spcAft>
          <a:spcPct val="0"/>
        </a:spcAft>
        <a:defRPr sz="2500">
          <a:solidFill>
            <a:srgbClr val="000000"/>
          </a:solidFill>
          <a:latin typeface="+mn-lt"/>
          <a:ea typeface="+mn-ea"/>
          <a:cs typeface="+mn-cs"/>
          <a:sym typeface="Helvetica Light" charset="0"/>
        </a:defRPr>
      </a:lvl6pPr>
      <a:lvl7pPr marL="1285829" algn="l" defTabSz="410751" rtl="0" fontAlgn="base" hangingPunct="0">
        <a:spcBef>
          <a:spcPts val="2953"/>
        </a:spcBef>
        <a:spcAft>
          <a:spcPct val="0"/>
        </a:spcAft>
        <a:defRPr sz="2500">
          <a:solidFill>
            <a:srgbClr val="000000"/>
          </a:solidFill>
          <a:latin typeface="+mn-lt"/>
          <a:ea typeface="+mn-ea"/>
          <a:cs typeface="+mn-cs"/>
          <a:sym typeface="Helvetica Light" charset="0"/>
        </a:defRPr>
      </a:lvl7pPr>
      <a:lvl8pPr marL="1607287" algn="l" defTabSz="410751" rtl="0" fontAlgn="base" hangingPunct="0">
        <a:spcBef>
          <a:spcPts val="2953"/>
        </a:spcBef>
        <a:spcAft>
          <a:spcPct val="0"/>
        </a:spcAft>
        <a:defRPr sz="2500">
          <a:solidFill>
            <a:srgbClr val="000000"/>
          </a:solidFill>
          <a:latin typeface="+mn-lt"/>
          <a:ea typeface="+mn-ea"/>
          <a:cs typeface="+mn-cs"/>
          <a:sym typeface="Helvetica Light" charset="0"/>
        </a:defRPr>
      </a:lvl8pPr>
      <a:lvl9pPr marL="1928744" algn="l" defTabSz="410751" rtl="0" fontAlgn="base" hangingPunct="0">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p:cNvSpPr>
          <p:nvPr/>
        </p:nvSpPr>
        <p:spPr bwMode="auto">
          <a:xfrm>
            <a:off x="6286500" y="5851525"/>
            <a:ext cx="2314575" cy="2778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35717" tIns="35717" rIns="35717" bIns="35717" anchor="ctr">
            <a:spAutoFit/>
          </a:bodyPr>
          <a:lstStyle/>
          <a:p>
            <a:pPr algn="r"/>
            <a:r>
              <a:rPr lang="en-GB" altLang="en-US" sz="1300" b="1">
                <a:solidFill>
                  <a:srgbClr val="3B7A6A"/>
                </a:solidFill>
                <a:latin typeface="Trebuchet MS" pitchFamily="34" charset="0"/>
                <a:ea typeface="Trebuchet MS" pitchFamily="34" charset="0"/>
                <a:cs typeface="Trebuchet MS" pitchFamily="34" charset="0"/>
                <a:sym typeface="Trebuchet MS" pitchFamily="34" charset="0"/>
              </a:rPr>
              <a:t>Geert</a:t>
            </a:r>
            <a:r>
              <a:rPr lang="en-US" altLang="en-US" sz="1300" b="1">
                <a:solidFill>
                  <a:srgbClr val="3B7A6A"/>
                </a:solidFill>
                <a:latin typeface="Trebuchet MS" pitchFamily="34" charset="0"/>
                <a:ea typeface="Trebuchet MS" pitchFamily="34" charset="0"/>
                <a:cs typeface="Trebuchet MS" pitchFamily="34" charset="0"/>
                <a:sym typeface="Trebuchet MS" pitchFamily="34" charset="0"/>
              </a:rPr>
              <a:t>-Jan Nijsten - IGRAC </a:t>
            </a:r>
            <a:endParaRPr lang="en-US" altLang="en-US" b="1"/>
          </a:p>
        </p:txBody>
      </p:sp>
      <p:sp>
        <p:nvSpPr>
          <p:cNvPr id="13315" name="Line 3"/>
          <p:cNvSpPr>
            <a:spLocks noChangeShapeType="1"/>
          </p:cNvSpPr>
          <p:nvPr/>
        </p:nvSpPr>
        <p:spPr bwMode="auto">
          <a:xfrm>
            <a:off x="560388" y="2633663"/>
            <a:ext cx="8021637" cy="0"/>
          </a:xfrm>
          <a:prstGeom prst="line">
            <a:avLst/>
          </a:prstGeom>
          <a:noFill/>
          <a:ln w="25400">
            <a:solidFill>
              <a:srgbClr val="366CA6"/>
            </a:solidFill>
            <a:round/>
            <a:headEnd/>
            <a:tailEnd/>
          </a:ln>
        </p:spPr>
        <p:txBody>
          <a:bodyPr lIns="0" tIns="0" rIns="0" bIns="0" anchor="ctr"/>
          <a:lstStyle/>
          <a:p>
            <a:endParaRPr lang="en-GB"/>
          </a:p>
        </p:txBody>
      </p:sp>
      <p:sp>
        <p:nvSpPr>
          <p:cNvPr id="13316" name="Line 4"/>
          <p:cNvSpPr>
            <a:spLocks noChangeShapeType="1"/>
          </p:cNvSpPr>
          <p:nvPr/>
        </p:nvSpPr>
        <p:spPr bwMode="auto">
          <a:xfrm flipV="1">
            <a:off x="523875" y="5776913"/>
            <a:ext cx="8096250" cy="0"/>
          </a:xfrm>
          <a:prstGeom prst="line">
            <a:avLst/>
          </a:prstGeom>
          <a:noFill/>
          <a:ln w="25400">
            <a:solidFill>
              <a:srgbClr val="366CA6"/>
            </a:solidFill>
            <a:round/>
            <a:headEnd/>
            <a:tailEnd/>
          </a:ln>
        </p:spPr>
        <p:txBody>
          <a:bodyPr lIns="0" tIns="0" rIns="0" bIns="0" anchor="ctr"/>
          <a:lstStyle/>
          <a:p>
            <a:endParaRPr lang="en-GB"/>
          </a:p>
        </p:txBody>
      </p:sp>
      <p:sp>
        <p:nvSpPr>
          <p:cNvPr id="13317" name="AutoShape 5"/>
          <p:cNvSpPr>
            <a:spLocks/>
          </p:cNvSpPr>
          <p:nvPr/>
        </p:nvSpPr>
        <p:spPr bwMode="auto">
          <a:xfrm>
            <a:off x="7412038" y="6048375"/>
            <a:ext cx="1189037" cy="2778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spAutoFit/>
          </a:bodyPr>
          <a:lstStyle/>
          <a:p>
            <a:pPr algn="r"/>
            <a:r>
              <a:rPr lang="en-US" altLang="en-US" sz="1300">
                <a:solidFill>
                  <a:srgbClr val="426C86"/>
                </a:solidFill>
                <a:latin typeface="Trebuchet MS" pitchFamily="34" charset="0"/>
                <a:ea typeface="Trebuchet MS" pitchFamily="34" charset="0"/>
                <a:cs typeface="Trebuchet MS" pitchFamily="34" charset="0"/>
                <a:sym typeface="Trebuchet MS" pitchFamily="34" charset="0"/>
              </a:rPr>
              <a:t>21 May 2014</a:t>
            </a:r>
            <a:endParaRPr lang="en-US" altLang="en-US"/>
          </a:p>
        </p:txBody>
      </p:sp>
      <p:sp>
        <p:nvSpPr>
          <p:cNvPr id="13318" name="AutoShape 6"/>
          <p:cNvSpPr>
            <a:spLocks/>
          </p:cNvSpPr>
          <p:nvPr/>
        </p:nvSpPr>
        <p:spPr bwMode="auto">
          <a:xfrm>
            <a:off x="7412038" y="6245225"/>
            <a:ext cx="1203325" cy="276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spAutoFit/>
          </a:bodyPr>
          <a:lstStyle/>
          <a:p>
            <a:pPr algn="r"/>
            <a:r>
              <a:rPr lang="en-US" altLang="en-US" sz="1300" i="1">
                <a:solidFill>
                  <a:srgbClr val="3B7A6A"/>
                </a:solidFill>
                <a:latin typeface="Trebuchet MS" pitchFamily="34" charset="0"/>
                <a:ea typeface="Trebuchet MS" pitchFamily="34" charset="0"/>
                <a:cs typeface="Trebuchet MS" pitchFamily="34" charset="0"/>
                <a:sym typeface="Trebuchet MS" pitchFamily="34" charset="0"/>
              </a:rPr>
              <a:t>Windhoek</a:t>
            </a:r>
            <a:endParaRPr lang="en-US" altLang="en-US"/>
          </a:p>
        </p:txBody>
      </p:sp>
      <p:sp>
        <p:nvSpPr>
          <p:cNvPr id="13319" name="AutoShape 7"/>
          <p:cNvSpPr>
            <a:spLocks/>
          </p:cNvSpPr>
          <p:nvPr/>
        </p:nvSpPr>
        <p:spPr bwMode="auto">
          <a:xfrm>
            <a:off x="554038" y="2819400"/>
            <a:ext cx="7553325" cy="8207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r>
              <a:rPr lang="en-US" altLang="en-US" sz="2200">
                <a:solidFill>
                  <a:srgbClr val="426C86"/>
                </a:solidFill>
                <a:latin typeface="Trebuchet MS Bold" charset="0"/>
                <a:ea typeface="Trebuchet MS Bold" charset="0"/>
                <a:cs typeface="Trebuchet MS Bold" charset="0"/>
                <a:sym typeface="Trebuchet MS Bold" charset="0"/>
              </a:rPr>
              <a:t>Stampriet – Kalahari/Karoo Aquifer Case Study</a:t>
            </a:r>
          </a:p>
          <a:p>
            <a:pPr algn="l"/>
            <a:r>
              <a:rPr lang="en-US" altLang="en-US">
                <a:solidFill>
                  <a:srgbClr val="426C86"/>
                </a:solidFill>
                <a:latin typeface="Trebuchet MS Bold" charset="0"/>
                <a:ea typeface="Trebuchet MS Bold" charset="0"/>
                <a:cs typeface="Trebuchet MS Bold" charset="0"/>
                <a:sym typeface="Trebuchet MS Bold" charset="0"/>
              </a:rPr>
              <a:t>Technical Seminar on Project Implementation</a:t>
            </a:r>
            <a:endParaRPr lang="en-US" altLang="en-US" sz="2000"/>
          </a:p>
        </p:txBody>
      </p:sp>
      <p:sp>
        <p:nvSpPr>
          <p:cNvPr id="13320" name="Line 8"/>
          <p:cNvSpPr>
            <a:spLocks noChangeShapeType="1"/>
          </p:cNvSpPr>
          <p:nvPr/>
        </p:nvSpPr>
        <p:spPr bwMode="auto">
          <a:xfrm flipV="1">
            <a:off x="514350" y="6573838"/>
            <a:ext cx="8113713" cy="0"/>
          </a:xfrm>
          <a:prstGeom prst="line">
            <a:avLst/>
          </a:prstGeom>
          <a:noFill/>
          <a:ln w="25400">
            <a:solidFill>
              <a:srgbClr val="366CA6"/>
            </a:solidFill>
            <a:round/>
            <a:headEnd/>
            <a:tailEnd/>
          </a:ln>
        </p:spPr>
        <p:txBody>
          <a:bodyPr lIns="0" tIns="0" rIns="0" bIns="0" anchor="ctr"/>
          <a:lstStyle/>
          <a:p>
            <a:endParaRPr lang="en-GB"/>
          </a:p>
        </p:txBody>
      </p:sp>
      <p:pic>
        <p:nvPicPr>
          <p:cNvPr id="13321" name="Picture 9" descr="iucn_logo2.gif"/>
          <p:cNvPicPr>
            <a:picLocks noChangeAspect="1"/>
          </p:cNvPicPr>
          <p:nvPr/>
        </p:nvPicPr>
        <p:blipFill>
          <a:blip r:embed="rId2" cstate="print"/>
          <a:srcRect/>
          <a:stretch>
            <a:fillRect/>
          </a:stretch>
        </p:blipFill>
        <p:spPr bwMode="auto">
          <a:xfrm>
            <a:off x="1557338" y="5961063"/>
            <a:ext cx="531812" cy="508000"/>
          </a:xfrm>
          <a:prstGeom prst="rect">
            <a:avLst/>
          </a:prstGeom>
          <a:noFill/>
          <a:ln w="12700">
            <a:noFill/>
            <a:miter lim="0"/>
            <a:headEnd/>
            <a:tailEnd/>
          </a:ln>
        </p:spPr>
      </p:pic>
      <p:pic>
        <p:nvPicPr>
          <p:cNvPr id="13322" name="Picture 10" descr="IGRAC-logo-txt-cmyk.jpg"/>
          <p:cNvPicPr>
            <a:picLocks noChangeAspect="1"/>
          </p:cNvPicPr>
          <p:nvPr/>
        </p:nvPicPr>
        <p:blipFill>
          <a:blip r:embed="rId3" cstate="print"/>
          <a:srcRect/>
          <a:stretch>
            <a:fillRect/>
          </a:stretch>
        </p:blipFill>
        <p:spPr bwMode="auto">
          <a:xfrm>
            <a:off x="522288" y="6134100"/>
            <a:ext cx="998537" cy="338138"/>
          </a:xfrm>
          <a:prstGeom prst="rect">
            <a:avLst/>
          </a:prstGeom>
          <a:noFill/>
          <a:ln w="12700">
            <a:noFill/>
            <a:miter lim="0"/>
            <a:headEnd/>
            <a:tailEnd/>
          </a:ln>
        </p:spPr>
      </p:pic>
      <p:pic>
        <p:nvPicPr>
          <p:cNvPr id="13323" name="Picture 11" descr="120.png"/>
          <p:cNvPicPr>
            <a:picLocks noChangeAspect="1"/>
          </p:cNvPicPr>
          <p:nvPr/>
        </p:nvPicPr>
        <p:blipFill>
          <a:blip r:embed="rId4" cstate="print"/>
          <a:srcRect b="17345"/>
          <a:stretch>
            <a:fillRect/>
          </a:stretch>
        </p:blipFill>
        <p:spPr bwMode="auto">
          <a:xfrm>
            <a:off x="2109788" y="5856288"/>
            <a:ext cx="1397000" cy="676275"/>
          </a:xfrm>
          <a:prstGeom prst="rect">
            <a:avLst/>
          </a:prstGeom>
          <a:noFill/>
          <a:ln w="12700">
            <a:noFill/>
            <a:miter lim="0"/>
            <a:headEnd/>
            <a:tailEnd/>
          </a:ln>
        </p:spPr>
      </p:pic>
      <p:pic>
        <p:nvPicPr>
          <p:cNvPr id="13324" name="Picture 12" descr="SDC_RVB.jpg"/>
          <p:cNvPicPr>
            <a:picLocks noChangeAspect="1"/>
          </p:cNvPicPr>
          <p:nvPr/>
        </p:nvPicPr>
        <p:blipFill>
          <a:blip r:embed="rId5" cstate="print"/>
          <a:srcRect/>
          <a:stretch>
            <a:fillRect/>
          </a:stretch>
        </p:blipFill>
        <p:spPr bwMode="auto">
          <a:xfrm>
            <a:off x="3417888" y="5943600"/>
            <a:ext cx="1106487" cy="500063"/>
          </a:xfrm>
          <a:prstGeom prst="rect">
            <a:avLst/>
          </a:prstGeom>
          <a:noFill/>
          <a:ln w="12700">
            <a:noFill/>
            <a:miter lim="0"/>
            <a:headEnd/>
            <a:tailEnd/>
          </a:ln>
        </p:spPr>
      </p:pic>
      <p:sp>
        <p:nvSpPr>
          <p:cNvPr id="13325" name="Line 20"/>
          <p:cNvSpPr>
            <a:spLocks noChangeShapeType="1"/>
          </p:cNvSpPr>
          <p:nvPr/>
        </p:nvSpPr>
        <p:spPr bwMode="auto">
          <a:xfrm flipV="1">
            <a:off x="514350" y="6618288"/>
            <a:ext cx="8113713" cy="0"/>
          </a:xfrm>
          <a:prstGeom prst="line">
            <a:avLst/>
          </a:prstGeom>
          <a:noFill/>
          <a:ln w="25400">
            <a:solidFill>
              <a:srgbClr val="366CA6"/>
            </a:solidFill>
            <a:round/>
            <a:headEnd/>
            <a:tailEnd/>
          </a:ln>
        </p:spPr>
        <p:txBody>
          <a:bodyPr lIns="0" tIns="0" rIns="0" bIns="0" anchor="ctr"/>
          <a:lstStyle/>
          <a:p>
            <a:endParaRPr lang="en-GB"/>
          </a:p>
        </p:txBody>
      </p:sp>
      <p:sp>
        <p:nvSpPr>
          <p:cNvPr id="13326" name="Line 21"/>
          <p:cNvSpPr>
            <a:spLocks noChangeShapeType="1"/>
          </p:cNvSpPr>
          <p:nvPr/>
        </p:nvSpPr>
        <p:spPr bwMode="auto">
          <a:xfrm flipV="1">
            <a:off x="523875" y="5738813"/>
            <a:ext cx="8096250" cy="0"/>
          </a:xfrm>
          <a:prstGeom prst="line">
            <a:avLst/>
          </a:prstGeom>
          <a:noFill/>
          <a:ln w="25400">
            <a:solidFill>
              <a:srgbClr val="366CA6"/>
            </a:solidFill>
            <a:round/>
            <a:headEnd/>
            <a:tailEnd/>
          </a:ln>
        </p:spPr>
        <p:txBody>
          <a:bodyPr lIns="0" tIns="0" rIns="0" bIns="0" anchor="ctr"/>
          <a:lstStyle/>
          <a:p>
            <a:endParaRPr lang="en-GB"/>
          </a:p>
        </p:txBody>
      </p:sp>
      <p:sp>
        <p:nvSpPr>
          <p:cNvPr id="13327" name="Line 22"/>
          <p:cNvSpPr>
            <a:spLocks noChangeShapeType="1"/>
          </p:cNvSpPr>
          <p:nvPr/>
        </p:nvSpPr>
        <p:spPr bwMode="auto">
          <a:xfrm>
            <a:off x="558800" y="2681288"/>
            <a:ext cx="8023225" cy="0"/>
          </a:xfrm>
          <a:prstGeom prst="line">
            <a:avLst/>
          </a:prstGeom>
          <a:noFill/>
          <a:ln w="25400">
            <a:solidFill>
              <a:srgbClr val="366CA6"/>
            </a:solidFill>
            <a:round/>
            <a:headEnd/>
            <a:tailEnd/>
          </a:ln>
        </p:spPr>
        <p:txBody>
          <a:bodyPr lIns="0" tIns="0" rIns="0" bIns="0" anchor="ctr"/>
          <a:lstStyle/>
          <a:p>
            <a:endParaRPr lang="en-GB"/>
          </a:p>
        </p:txBody>
      </p:sp>
      <p:sp>
        <p:nvSpPr>
          <p:cNvPr id="13328" name="AutoShape 24"/>
          <p:cNvSpPr>
            <a:spLocks/>
          </p:cNvSpPr>
          <p:nvPr/>
        </p:nvSpPr>
        <p:spPr bwMode="auto">
          <a:xfrm>
            <a:off x="874713" y="4038328"/>
            <a:ext cx="7715250" cy="153407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spAutoFit/>
          </a:bodyPr>
          <a:lstStyle/>
          <a:p>
            <a:pPr algn="r"/>
            <a:r>
              <a:rPr lang="en-GB" altLang="en-US" sz="3200" b="1" dirty="0">
                <a:solidFill>
                  <a:srgbClr val="426C86"/>
                </a:solidFill>
                <a:latin typeface="Trebuchet MS Bold" charset="0"/>
                <a:ea typeface="Trebuchet MS Bold" charset="0"/>
                <a:cs typeface="Trebuchet MS Bold" charset="0"/>
                <a:sym typeface="Trebuchet MS Bold" charset="0"/>
              </a:rPr>
              <a:t>Dealing with data</a:t>
            </a:r>
          </a:p>
          <a:p>
            <a:pPr algn="r"/>
            <a:r>
              <a:rPr lang="en-GB" altLang="en-US" sz="1800" dirty="0">
                <a:solidFill>
                  <a:srgbClr val="426C86"/>
                </a:solidFill>
                <a:latin typeface="Trebuchet MS Bold" charset="0"/>
                <a:ea typeface="Trebuchet MS Bold" charset="0"/>
                <a:cs typeface="Trebuchet MS Bold" charset="0"/>
                <a:sym typeface="Trebuchet MS Bold" charset="0"/>
              </a:rPr>
              <a:t>Information Management System</a:t>
            </a:r>
          </a:p>
          <a:p>
            <a:pPr algn="r"/>
            <a:r>
              <a:rPr lang="en-GB" altLang="en-US" sz="1800" dirty="0" smtClean="0">
                <a:solidFill>
                  <a:srgbClr val="426C86"/>
                </a:solidFill>
                <a:latin typeface="Trebuchet MS Bold" charset="0"/>
                <a:ea typeface="Trebuchet MS Bold" charset="0"/>
                <a:cs typeface="Trebuchet MS Bold" charset="0"/>
                <a:sym typeface="Trebuchet MS Bold" charset="0"/>
              </a:rPr>
              <a:t>Processing &amp; Harmonisation</a:t>
            </a:r>
          </a:p>
          <a:p>
            <a:pPr algn="r"/>
            <a:r>
              <a:rPr lang="en-GB" altLang="en-US" sz="1800" dirty="0" smtClean="0">
                <a:solidFill>
                  <a:srgbClr val="426C86"/>
                </a:solidFill>
                <a:latin typeface="Trebuchet MS Bold" charset="0"/>
                <a:ea typeface="Trebuchet MS Bold" charset="0"/>
                <a:cs typeface="Trebuchet MS Bold" charset="0"/>
                <a:sym typeface="Trebuchet MS Bold" charset="0"/>
              </a:rPr>
              <a:t>Team </a:t>
            </a:r>
            <a:r>
              <a:rPr lang="en-GB" altLang="en-US" sz="1800" dirty="0">
                <a:solidFill>
                  <a:srgbClr val="426C86"/>
                </a:solidFill>
                <a:latin typeface="Trebuchet MS Bold" charset="0"/>
                <a:ea typeface="Trebuchet MS Bold" charset="0"/>
                <a:cs typeface="Trebuchet MS Bold" charset="0"/>
                <a:sym typeface="Trebuchet MS Bold" charset="0"/>
              </a:rPr>
              <a:t>cooperation</a:t>
            </a:r>
            <a:r>
              <a:rPr lang="en-GB" altLang="en-US" sz="2700" b="1" dirty="0">
                <a:solidFill>
                  <a:srgbClr val="426C86"/>
                </a:solidFill>
                <a:latin typeface="Trebuchet MS Bold" charset="0"/>
                <a:ea typeface="Trebuchet MS Bold" charset="0"/>
                <a:cs typeface="Trebuchet MS Bold" charset="0"/>
                <a:sym typeface="Trebuchet MS Bold" charset="0"/>
              </a:rPr>
              <a:t> </a:t>
            </a:r>
          </a:p>
        </p:txBody>
      </p:sp>
      <p:pic>
        <p:nvPicPr>
          <p:cNvPr id="13329" name="Picture 1"/>
          <p:cNvPicPr>
            <a:picLocks noChangeAspect="1"/>
          </p:cNvPicPr>
          <p:nvPr/>
        </p:nvPicPr>
        <p:blipFill>
          <a:blip r:embed="rId6" cstate="print"/>
          <a:srcRect/>
          <a:stretch>
            <a:fillRect/>
          </a:stretch>
        </p:blipFill>
        <p:spPr bwMode="auto">
          <a:xfrm>
            <a:off x="4491038" y="482600"/>
            <a:ext cx="3455987" cy="1897063"/>
          </a:xfrm>
          <a:prstGeom prst="rect">
            <a:avLst/>
          </a:prstGeom>
          <a:noFill/>
          <a:ln w="9525">
            <a:noFill/>
            <a:miter lim="800000"/>
            <a:headEnd/>
            <a:tailEnd/>
          </a:ln>
        </p:spPr>
      </p:pic>
      <p:pic>
        <p:nvPicPr>
          <p:cNvPr id="13330" name="Picture 2"/>
          <p:cNvPicPr>
            <a:picLocks noChangeAspect="1"/>
          </p:cNvPicPr>
          <p:nvPr/>
        </p:nvPicPr>
        <p:blipFill>
          <a:blip r:embed="rId7" cstate="print"/>
          <a:srcRect/>
          <a:stretch>
            <a:fillRect/>
          </a:stretch>
        </p:blipFill>
        <p:spPr bwMode="auto">
          <a:xfrm>
            <a:off x="1238250" y="877888"/>
            <a:ext cx="2905125" cy="1225550"/>
          </a:xfrm>
          <a:prstGeom prst="rect">
            <a:avLst/>
          </a:prstGeom>
          <a:noFill/>
          <a:ln w="9525">
            <a:noFill/>
            <a:miter lim="800000"/>
            <a:headEnd/>
            <a:tailEnd/>
          </a:ln>
        </p:spPr>
      </p:pic>
      <p:sp>
        <p:nvSpPr>
          <p:cNvPr id="13331" name="Line 22"/>
          <p:cNvSpPr>
            <a:spLocks noChangeShapeType="1"/>
          </p:cNvSpPr>
          <p:nvPr/>
        </p:nvSpPr>
        <p:spPr bwMode="auto">
          <a:xfrm>
            <a:off x="614363" y="322263"/>
            <a:ext cx="8021637" cy="0"/>
          </a:xfrm>
          <a:prstGeom prst="line">
            <a:avLst/>
          </a:prstGeom>
          <a:noFill/>
          <a:ln w="25400">
            <a:solidFill>
              <a:srgbClr val="366CA6"/>
            </a:solidFill>
            <a:round/>
            <a:headEnd/>
            <a:tailEnd/>
          </a:ln>
        </p:spPr>
        <p:txBody>
          <a:bodyPr lIns="0" tIns="0" rIns="0" bIns="0" anchor="ctr"/>
          <a:lstStyle/>
          <a:p>
            <a:endParaRPr lang="en-GB"/>
          </a:p>
        </p:txBody>
      </p:sp>
      <p:sp>
        <p:nvSpPr>
          <p:cNvPr id="13332" name="Line 22"/>
          <p:cNvSpPr>
            <a:spLocks noChangeShapeType="1"/>
          </p:cNvSpPr>
          <p:nvPr/>
        </p:nvSpPr>
        <p:spPr bwMode="auto">
          <a:xfrm>
            <a:off x="614363" y="374650"/>
            <a:ext cx="8021637" cy="0"/>
          </a:xfrm>
          <a:prstGeom prst="line">
            <a:avLst/>
          </a:prstGeom>
          <a:noFill/>
          <a:ln w="25400">
            <a:solidFill>
              <a:srgbClr val="366CA6"/>
            </a:solidFill>
            <a:round/>
            <a:headEnd/>
            <a:tailEnd/>
          </a:ln>
        </p:spPr>
        <p:txBody>
          <a:bodyPr lIns="0" tIns="0" rIns="0" bIns="0" anchor="ctr"/>
          <a:lstStyle/>
          <a:p>
            <a:endParaRPr lang="en-GB"/>
          </a:p>
        </p:txBody>
      </p:sp>
      <p:pic>
        <p:nvPicPr>
          <p:cNvPr id="13333" name="Picture 20"/>
          <p:cNvPicPr>
            <a:picLocks noChangeAspect="1"/>
          </p:cNvPicPr>
          <p:nvPr/>
        </p:nvPicPr>
        <p:blipFill>
          <a:blip r:embed="rId8" cstate="print"/>
          <a:srcRect/>
          <a:stretch>
            <a:fillRect/>
          </a:stretch>
        </p:blipFill>
        <p:spPr bwMode="auto">
          <a:xfrm>
            <a:off x="4732338" y="5946775"/>
            <a:ext cx="658812" cy="508000"/>
          </a:xfrm>
          <a:prstGeom prst="rect">
            <a:avLst/>
          </a:prstGeom>
          <a:noFill/>
          <a:ln w="9525">
            <a:noFill/>
            <a:miter lim="800000"/>
            <a:headEnd/>
            <a:tailEnd/>
          </a:ln>
        </p:spPr>
      </p:pic>
      <p:pic>
        <p:nvPicPr>
          <p:cNvPr id="13334" name="Picture 21"/>
          <p:cNvPicPr>
            <a:picLocks noChangeAspect="1"/>
          </p:cNvPicPr>
          <p:nvPr/>
        </p:nvPicPr>
        <p:blipFill>
          <a:blip r:embed="rId9" cstate="print"/>
          <a:srcRect/>
          <a:stretch>
            <a:fillRect/>
          </a:stretch>
        </p:blipFill>
        <p:spPr bwMode="auto">
          <a:xfrm>
            <a:off x="5429250" y="5926138"/>
            <a:ext cx="482600" cy="503237"/>
          </a:xfrm>
          <a:prstGeom prst="rect">
            <a:avLst/>
          </a:prstGeom>
          <a:noFill/>
          <a:ln w="9525">
            <a:noFill/>
            <a:miter lim="800000"/>
            <a:headEnd/>
            <a:tailEnd/>
          </a:ln>
        </p:spPr>
      </p:pic>
      <p:pic>
        <p:nvPicPr>
          <p:cNvPr id="13335" name="Picture 22"/>
          <p:cNvPicPr>
            <a:picLocks noChangeAspect="1"/>
          </p:cNvPicPr>
          <p:nvPr/>
        </p:nvPicPr>
        <p:blipFill>
          <a:blip r:embed="rId10" cstate="print"/>
          <a:srcRect/>
          <a:stretch>
            <a:fillRect/>
          </a:stretch>
        </p:blipFill>
        <p:spPr bwMode="auto">
          <a:xfrm>
            <a:off x="6018213" y="5946775"/>
            <a:ext cx="376237" cy="49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Line 12"/>
          <p:cNvSpPr>
            <a:spLocks noChangeShapeType="1"/>
          </p:cNvSpPr>
          <p:nvPr/>
        </p:nvSpPr>
        <p:spPr bwMode="auto">
          <a:xfrm flipV="1">
            <a:off x="1235075" y="911225"/>
            <a:ext cx="6673850" cy="0"/>
          </a:xfrm>
          <a:prstGeom prst="line">
            <a:avLst/>
          </a:prstGeom>
          <a:noFill/>
          <a:ln w="25400">
            <a:solidFill>
              <a:srgbClr val="366CA6"/>
            </a:solidFill>
            <a:round/>
            <a:headEnd/>
            <a:tailEnd/>
          </a:ln>
        </p:spPr>
        <p:txBody>
          <a:bodyPr lIns="0" tIns="0" rIns="0" bIns="0" anchor="ctr"/>
          <a:lstStyle/>
          <a:p>
            <a:endParaRPr lang="en-GB"/>
          </a:p>
        </p:txBody>
      </p:sp>
      <p:sp>
        <p:nvSpPr>
          <p:cNvPr id="23557" name="Line 13"/>
          <p:cNvSpPr>
            <a:spLocks noChangeShapeType="1"/>
          </p:cNvSpPr>
          <p:nvPr/>
        </p:nvSpPr>
        <p:spPr bwMode="auto">
          <a:xfrm flipV="1">
            <a:off x="1235075" y="5678488"/>
            <a:ext cx="6673850" cy="0"/>
          </a:xfrm>
          <a:prstGeom prst="line">
            <a:avLst/>
          </a:prstGeom>
          <a:noFill/>
          <a:ln w="25400">
            <a:solidFill>
              <a:srgbClr val="366CA6"/>
            </a:solidFill>
            <a:round/>
            <a:headEnd/>
            <a:tailEnd/>
          </a:ln>
        </p:spPr>
        <p:txBody>
          <a:bodyPr lIns="0" tIns="0" rIns="0" bIns="0" anchor="ctr"/>
          <a:lstStyle/>
          <a:p>
            <a:endParaRPr lang="en-GB"/>
          </a:p>
        </p:txBody>
      </p:sp>
      <p:grpSp>
        <p:nvGrpSpPr>
          <p:cNvPr id="11" name="Group 10"/>
          <p:cNvGrpSpPr/>
          <p:nvPr/>
        </p:nvGrpSpPr>
        <p:grpSpPr>
          <a:xfrm>
            <a:off x="5181600" y="1752600"/>
            <a:ext cx="3200400" cy="3657600"/>
            <a:chOff x="5105400" y="914400"/>
            <a:chExt cx="3200400" cy="3657600"/>
          </a:xfrm>
        </p:grpSpPr>
        <p:sp>
          <p:nvSpPr>
            <p:cNvPr id="10" name="Rounded Rectangle 9"/>
            <p:cNvSpPr/>
            <p:nvPr/>
          </p:nvSpPr>
          <p:spPr bwMode="auto">
            <a:xfrm>
              <a:off x="5105400" y="1447800"/>
              <a:ext cx="3200400" cy="3124200"/>
            </a:xfrm>
            <a:prstGeom prst="roundRect">
              <a:avLst/>
            </a:prstGeom>
            <a:solidFill>
              <a:schemeClr val="accent1">
                <a:lumMod val="40000"/>
                <a:lumOff val="60000"/>
              </a:schemeClr>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7" name="AutoShape 5"/>
            <p:cNvSpPr>
              <a:spLocks/>
            </p:cNvSpPr>
            <p:nvPr/>
          </p:nvSpPr>
          <p:spPr bwMode="auto">
            <a:xfrm>
              <a:off x="5410201" y="914400"/>
              <a:ext cx="2895599" cy="2743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algn="l"/>
              <a:r>
                <a:rPr lang="en-US" altLang="en-US" sz="2800" u="sng" dirty="0" smtClean="0">
                  <a:solidFill>
                    <a:srgbClr val="164F86"/>
                  </a:solidFill>
                  <a:latin typeface="Trebuchet MS" pitchFamily="34" charset="0"/>
                  <a:ea typeface="Trebuchet MS" pitchFamily="34" charset="0"/>
                  <a:cs typeface="Trebuchet MS" pitchFamily="34" charset="0"/>
                  <a:sym typeface="Trebuchet MS" pitchFamily="34" charset="0"/>
                </a:rPr>
                <a:t>Structured data</a:t>
              </a:r>
            </a:p>
            <a:p>
              <a:pPr algn="l"/>
              <a:endParaRPr lang="en-US" altLang="en-US" sz="2800" u="sng" dirty="0">
                <a:solidFill>
                  <a:srgbClr val="164F86"/>
                </a:solidFill>
                <a:latin typeface="Trebuchet MS" pitchFamily="34" charset="0"/>
                <a:ea typeface="Trebuchet MS" pitchFamily="34" charset="0"/>
                <a:cs typeface="Trebuchet MS" pitchFamily="34" charset="0"/>
                <a:sym typeface="Trebuchet MS" pitchFamily="34" charset="0"/>
              </a:endParaRPr>
            </a:p>
            <a:p>
              <a:pPr marL="360363" indent="-360363" algn="l">
                <a:tabLst>
                  <a:tab pos="360363" algn="l"/>
                </a:tabLst>
              </a:pPr>
              <a:r>
                <a:rPr lang="en-US" altLang="en-US" sz="2800" b="1" dirty="0" err="1" smtClean="0">
                  <a:solidFill>
                    <a:srgbClr val="164F86"/>
                  </a:solidFill>
                  <a:latin typeface="Trebuchet MS" pitchFamily="34" charset="0"/>
                  <a:ea typeface="Trebuchet MS" pitchFamily="34" charset="0"/>
                  <a:cs typeface="Trebuchet MS" pitchFamily="34" charset="0"/>
                  <a:sym typeface="Trebuchet MS" pitchFamily="34" charset="0"/>
                </a:rPr>
                <a:t>Standardised</a:t>
              </a:r>
              <a:r>
                <a:rPr lang="en-US" altLang="en-US" sz="2800" b="1" u="sng" dirty="0" smtClean="0">
                  <a:solidFill>
                    <a:srgbClr val="164F86"/>
                  </a:solidFill>
                  <a:latin typeface="Trebuchet MS" pitchFamily="34" charset="0"/>
                  <a:ea typeface="Trebuchet MS" pitchFamily="34" charset="0"/>
                  <a:cs typeface="Trebuchet MS" pitchFamily="34" charset="0"/>
                  <a:sym typeface="Trebuchet MS" pitchFamily="34" charset="0"/>
                </a:rPr>
                <a:t> </a:t>
              </a:r>
              <a:r>
                <a:rPr lang="en-US" altLang="en-US" sz="2800" dirty="0" smtClean="0">
                  <a:solidFill>
                    <a:srgbClr val="164F86"/>
                  </a:solidFill>
                  <a:latin typeface="Trebuchet MS" pitchFamily="34" charset="0"/>
                  <a:ea typeface="Trebuchet MS" pitchFamily="34" charset="0"/>
                  <a:cs typeface="Trebuchet MS" pitchFamily="34" charset="0"/>
                  <a:sym typeface="Trebuchet MS" pitchFamily="34" charset="0"/>
                </a:rPr>
                <a:t>formats:</a:t>
              </a:r>
            </a:p>
            <a:p>
              <a:pPr marL="360363" indent="-360363" algn="l">
                <a:buFont typeface="Arial" pitchFamily="34" charset="0"/>
                <a:buChar char="•"/>
                <a:tabLst>
                  <a:tab pos="360363" algn="l"/>
                </a:tabLst>
              </a:pPr>
              <a:r>
                <a:rPr lang="en-US" altLang="en-US" sz="2800" dirty="0" smtClean="0">
                  <a:solidFill>
                    <a:srgbClr val="164F86"/>
                  </a:solidFill>
                  <a:latin typeface="Trebuchet MS" pitchFamily="34" charset="0"/>
                  <a:ea typeface="Trebuchet MS" pitchFamily="34" charset="0"/>
                  <a:cs typeface="Trebuchet MS" pitchFamily="34" charset="0"/>
                  <a:sym typeface="Trebuchet MS" pitchFamily="34" charset="0"/>
                </a:rPr>
                <a:t>Digital maps</a:t>
              </a:r>
            </a:p>
            <a:p>
              <a:pPr marL="360363" indent="-360363" algn="l">
                <a:buFont typeface="Arial" pitchFamily="34" charset="0"/>
                <a:buChar char="•"/>
                <a:tabLst>
                  <a:tab pos="360363" algn="l"/>
                </a:tabLst>
              </a:pPr>
              <a:r>
                <a:rPr lang="en-US" altLang="en-US" sz="2800" dirty="0" smtClean="0">
                  <a:solidFill>
                    <a:srgbClr val="164F86"/>
                  </a:solidFill>
                  <a:latin typeface="Trebuchet MS" pitchFamily="34" charset="0"/>
                  <a:ea typeface="Trebuchet MS" pitchFamily="34" charset="0"/>
                  <a:cs typeface="Trebuchet MS" pitchFamily="34" charset="0"/>
                  <a:sym typeface="Trebuchet MS" pitchFamily="34" charset="0"/>
                </a:rPr>
                <a:t>Tables (excel)</a:t>
              </a:r>
            </a:p>
            <a:p>
              <a:pPr marL="360363" indent="-360363" algn="l">
                <a:buFont typeface="Arial" pitchFamily="34" charset="0"/>
                <a:buChar char="•"/>
                <a:tabLst>
                  <a:tab pos="360363" algn="l"/>
                </a:tabLst>
              </a:pPr>
              <a:r>
                <a:rPr lang="en-US" altLang="en-US" sz="2800" dirty="0" smtClean="0">
                  <a:solidFill>
                    <a:srgbClr val="164F86"/>
                  </a:solidFill>
                  <a:latin typeface="Trebuchet MS" pitchFamily="34" charset="0"/>
                  <a:ea typeface="Trebuchet MS" pitchFamily="34" charset="0"/>
                  <a:cs typeface="Trebuchet MS" pitchFamily="34" charset="0"/>
                  <a:sym typeface="Trebuchet MS" pitchFamily="34" charset="0"/>
                </a:rPr>
                <a:t>Text</a:t>
              </a:r>
              <a:endParaRPr lang="en-US" altLang="en-US" sz="1800" dirty="0">
                <a:solidFill>
                  <a:srgbClr val="164F86"/>
                </a:solidFill>
                <a:latin typeface="Trebuchet MS" pitchFamily="34" charset="0"/>
                <a:ea typeface="Trebuchet MS" pitchFamily="34" charset="0"/>
                <a:cs typeface="Trebuchet MS" pitchFamily="34" charset="0"/>
                <a:sym typeface="Trebuchet MS" pitchFamily="34" charset="0"/>
              </a:endParaRPr>
            </a:p>
            <a:p>
              <a:pPr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grpSp>
      <p:grpSp>
        <p:nvGrpSpPr>
          <p:cNvPr id="12" name="Group 11"/>
          <p:cNvGrpSpPr/>
          <p:nvPr/>
        </p:nvGrpSpPr>
        <p:grpSpPr>
          <a:xfrm>
            <a:off x="304800" y="1828800"/>
            <a:ext cx="3352801" cy="3657600"/>
            <a:chOff x="304800" y="990600"/>
            <a:chExt cx="3352801" cy="3657600"/>
          </a:xfrm>
        </p:grpSpPr>
        <p:sp>
          <p:nvSpPr>
            <p:cNvPr id="8" name="Rounded Rectangle 7"/>
            <p:cNvSpPr/>
            <p:nvPr/>
          </p:nvSpPr>
          <p:spPr bwMode="auto">
            <a:xfrm>
              <a:off x="304800" y="1524000"/>
              <a:ext cx="3124200" cy="3124200"/>
            </a:xfrm>
            <a:prstGeom prst="roundRect">
              <a:avLst/>
            </a:prstGeom>
            <a:solidFill>
              <a:schemeClr val="accent1">
                <a:lumMod val="40000"/>
                <a:lumOff val="60000"/>
              </a:schemeClr>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6" name="AutoShape 5"/>
            <p:cNvSpPr>
              <a:spLocks/>
            </p:cNvSpPr>
            <p:nvPr/>
          </p:nvSpPr>
          <p:spPr bwMode="auto">
            <a:xfrm>
              <a:off x="381001" y="990600"/>
              <a:ext cx="3276600" cy="2743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algn="l"/>
              <a:r>
                <a:rPr lang="en-US" altLang="en-US" sz="2800" u="sng" dirty="0">
                  <a:solidFill>
                    <a:srgbClr val="164F86"/>
                  </a:solidFill>
                  <a:latin typeface="Trebuchet MS" pitchFamily="34" charset="0"/>
                  <a:ea typeface="Trebuchet MS" pitchFamily="34" charset="0"/>
                  <a:cs typeface="Trebuchet MS" pitchFamily="34" charset="0"/>
                  <a:sym typeface="Trebuchet MS" pitchFamily="34" charset="0"/>
                </a:rPr>
                <a:t>Data </a:t>
              </a:r>
              <a:r>
                <a:rPr lang="en-US" altLang="en-US" sz="2800" u="sng" dirty="0" smtClean="0">
                  <a:solidFill>
                    <a:srgbClr val="164F86"/>
                  </a:solidFill>
                  <a:latin typeface="Trebuchet MS" pitchFamily="34" charset="0"/>
                  <a:ea typeface="Trebuchet MS" pitchFamily="34" charset="0"/>
                  <a:cs typeface="Trebuchet MS" pitchFamily="34" charset="0"/>
                  <a:sym typeface="Trebuchet MS" pitchFamily="34" charset="0"/>
                </a:rPr>
                <a:t>collection</a:t>
              </a:r>
            </a:p>
            <a:p>
              <a:pPr algn="l"/>
              <a:endParaRPr lang="en-US" altLang="en-US" sz="2800" u="sng" dirty="0">
                <a:solidFill>
                  <a:srgbClr val="164F86"/>
                </a:solidFill>
                <a:latin typeface="Trebuchet MS" pitchFamily="34" charset="0"/>
                <a:ea typeface="Trebuchet MS" pitchFamily="34" charset="0"/>
                <a:cs typeface="Trebuchet MS" pitchFamily="34" charset="0"/>
                <a:sym typeface="Trebuchet MS" pitchFamily="34" charset="0"/>
              </a:endParaRPr>
            </a:p>
            <a:p>
              <a:pPr algn="l">
                <a:buFont typeface="Arial" pitchFamily="34" charset="0"/>
                <a:buChar char="•"/>
              </a:pPr>
              <a:r>
                <a:rPr lang="en-US" altLang="en-US" sz="2800" dirty="0" smtClean="0">
                  <a:solidFill>
                    <a:srgbClr val="164F86"/>
                  </a:solidFill>
                  <a:latin typeface="Trebuchet MS" pitchFamily="34" charset="0"/>
                  <a:ea typeface="Trebuchet MS" pitchFamily="34" charset="0"/>
                  <a:cs typeface="Trebuchet MS" pitchFamily="34" charset="0"/>
                  <a:sym typeface="Trebuchet MS" pitchFamily="34" charset="0"/>
                </a:rPr>
                <a:t> Paper maps</a:t>
              </a:r>
            </a:p>
            <a:p>
              <a:pPr algn="l">
                <a:buFont typeface="Arial" pitchFamily="34" charset="0"/>
                <a:buChar char="•"/>
              </a:pPr>
              <a:r>
                <a:rPr lang="en-US" altLang="en-US" sz="2800" dirty="0" smtClean="0">
                  <a:solidFill>
                    <a:srgbClr val="164F86"/>
                  </a:solidFill>
                  <a:latin typeface="Trebuchet MS" pitchFamily="34" charset="0"/>
                  <a:ea typeface="Trebuchet MS" pitchFamily="34" charset="0"/>
                  <a:cs typeface="Trebuchet MS" pitchFamily="34" charset="0"/>
                  <a:sym typeface="Trebuchet MS" pitchFamily="34" charset="0"/>
                </a:rPr>
                <a:t> Paper reports</a:t>
              </a:r>
            </a:p>
            <a:p>
              <a:pPr marL="636588" lvl="2" indent="-6350" algn="l"/>
              <a:r>
                <a:rPr lang="en-U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Text, tabular data, images, maps</a:t>
              </a:r>
            </a:p>
            <a:p>
              <a:pPr algn="l">
                <a:buFont typeface="Arial" pitchFamily="34" charset="0"/>
                <a:buChar char="•"/>
              </a:pPr>
              <a:r>
                <a:rPr lang="en-US" altLang="en-US" sz="2800" dirty="0" smtClean="0">
                  <a:solidFill>
                    <a:srgbClr val="164F86"/>
                  </a:solidFill>
                  <a:latin typeface="Trebuchet MS" pitchFamily="34" charset="0"/>
                  <a:ea typeface="Trebuchet MS" pitchFamily="34" charset="0"/>
                  <a:cs typeface="Trebuchet MS" pitchFamily="34" charset="0"/>
                  <a:sym typeface="Trebuchet MS" pitchFamily="34" charset="0"/>
                </a:rPr>
                <a:t>Digital data</a:t>
              </a:r>
            </a:p>
            <a:p>
              <a:pPr lvl="2" algn="l"/>
              <a:r>
                <a:rPr lang="en-U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Tables, maps, reports</a:t>
              </a:r>
            </a:p>
            <a:p>
              <a:pPr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grpSp>
      <p:sp>
        <p:nvSpPr>
          <p:cNvPr id="13" name="Right Arrow 12"/>
          <p:cNvSpPr/>
          <p:nvPr/>
        </p:nvSpPr>
        <p:spPr bwMode="auto">
          <a:xfrm>
            <a:off x="3581400" y="3429000"/>
            <a:ext cx="1447800" cy="457200"/>
          </a:xfrm>
          <a:prstGeom prst="rightArrow">
            <a:avLst/>
          </a:prstGeom>
          <a:blipFill dpi="0" rotWithShape="0">
            <a:blip r:embed="rId2" cstate="print"/>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4" name="AutoShape 11"/>
          <p:cNvSpPr>
            <a:spLocks/>
          </p:cNvSpPr>
          <p:nvPr/>
        </p:nvSpPr>
        <p:spPr bwMode="auto">
          <a:xfrm>
            <a:off x="1143000" y="152400"/>
            <a:ext cx="6248400"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25113" tIns="25113" rIns="25113" bIns="25113" anchor="ctr"/>
          <a:lstStyle/>
          <a:p>
            <a:pPr algn="l"/>
            <a:r>
              <a:rPr lang="en-US" altLang="en-US" sz="2800" dirty="0">
                <a:solidFill>
                  <a:schemeClr val="accent1">
                    <a:lumMod val="75000"/>
                  </a:schemeClr>
                </a:solidFill>
                <a:latin typeface="Trebuchet MS" pitchFamily="34" charset="0"/>
                <a:sym typeface="Trebuchet MS" pitchFamily="34" charset="0"/>
              </a:rPr>
              <a:t>Data </a:t>
            </a:r>
            <a:r>
              <a:rPr lang="en-US" altLang="en-US" sz="2800" dirty="0" smtClean="0">
                <a:solidFill>
                  <a:schemeClr val="accent1">
                    <a:lumMod val="75000"/>
                  </a:schemeClr>
                </a:solidFill>
                <a:latin typeface="Trebuchet MS" pitchFamily="34" charset="0"/>
                <a:sym typeface="Trebuchet MS" pitchFamily="34" charset="0"/>
              </a:rPr>
              <a:t>Processing</a:t>
            </a:r>
            <a:endParaRPr lang="en-US" altLang="en-US" sz="2800" dirty="0">
              <a:solidFill>
                <a:schemeClr val="accent1">
                  <a:lumMod val="75000"/>
                </a:schemeClr>
              </a:solidFill>
              <a:latin typeface="Trebuchet MS" pitchFamily="34" charset="0"/>
            </a:endParaRPr>
          </a:p>
        </p:txBody>
      </p:sp>
      <p:sp>
        <p:nvSpPr>
          <p:cNvPr id="15" name="AutoShape 11"/>
          <p:cNvSpPr>
            <a:spLocks/>
          </p:cNvSpPr>
          <p:nvPr/>
        </p:nvSpPr>
        <p:spPr bwMode="auto">
          <a:xfrm>
            <a:off x="990600" y="990600"/>
            <a:ext cx="7086600" cy="914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25113" tIns="25113" rIns="25113" bIns="25113" anchor="ctr"/>
          <a:lstStyle/>
          <a:p>
            <a:r>
              <a:rPr lang="en-US" altLang="en-US" sz="2400" dirty="0" smtClean="0">
                <a:solidFill>
                  <a:schemeClr val="accent1">
                    <a:lumMod val="75000"/>
                  </a:schemeClr>
                </a:solidFill>
                <a:latin typeface="+mn-lt"/>
                <a:sym typeface="Trebuchet MS" pitchFamily="34" charset="0"/>
              </a:rPr>
              <a:t>From ‘raw’ data to consistently structured data</a:t>
            </a:r>
            <a:endParaRPr lang="en-US" altLang="en-US" sz="20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616189" cy="327660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4615572" y="3200400"/>
            <a:ext cx="4321930" cy="3184800"/>
          </a:xfrm>
          <a:prstGeom prst="rect">
            <a:avLst/>
          </a:prstGeom>
          <a:noFill/>
          <a:ln w="9525">
            <a:noFill/>
            <a:miter lim="800000"/>
            <a:headEnd/>
            <a:tailEnd/>
          </a:ln>
        </p:spPr>
      </p:pic>
      <p:sp>
        <p:nvSpPr>
          <p:cNvPr id="4" name="Right Arrow 3"/>
          <p:cNvSpPr/>
          <p:nvPr/>
        </p:nvSpPr>
        <p:spPr bwMode="auto">
          <a:xfrm rot="2154771">
            <a:off x="3940566" y="2776098"/>
            <a:ext cx="1447800" cy="914400"/>
          </a:xfrm>
          <a:prstGeom prst="rightArrow">
            <a:avLst/>
          </a:prstGeom>
          <a:blipFill dpi="0" rotWithShape="0">
            <a:blip r:embed="rId4" cstate="print"/>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6" name="TextBox 5"/>
          <p:cNvSpPr txBox="1"/>
          <p:nvPr/>
        </p:nvSpPr>
        <p:spPr>
          <a:xfrm>
            <a:off x="4648200" y="1981200"/>
            <a:ext cx="3962400" cy="861774"/>
          </a:xfrm>
          <a:prstGeom prst="rect">
            <a:avLst/>
          </a:prstGeom>
          <a:noFill/>
        </p:spPr>
        <p:txBody>
          <a:bodyPr wrap="square" rtlCol="0">
            <a:spAutoFit/>
          </a:bodyPr>
          <a:lstStyle/>
          <a:p>
            <a:r>
              <a:rPr lang="en-GB" dirty="0" smtClean="0"/>
              <a:t>From ‘technical’ maps to simplified thematic maps</a:t>
            </a:r>
            <a:endParaRPr lang="en-GB" dirty="0"/>
          </a:p>
        </p:txBody>
      </p:sp>
      <p:sp>
        <p:nvSpPr>
          <p:cNvPr id="7" name="AutoShape 11"/>
          <p:cNvSpPr>
            <a:spLocks/>
          </p:cNvSpPr>
          <p:nvPr/>
        </p:nvSpPr>
        <p:spPr bwMode="auto">
          <a:xfrm>
            <a:off x="4876800" y="152400"/>
            <a:ext cx="3048000"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25113" tIns="25113" rIns="25113" bIns="25113" anchor="ctr"/>
          <a:lstStyle/>
          <a:p>
            <a:pPr algn="l"/>
            <a:r>
              <a:rPr lang="en-US" altLang="en-US" sz="2800" dirty="0">
                <a:solidFill>
                  <a:schemeClr val="accent1">
                    <a:lumMod val="75000"/>
                  </a:schemeClr>
                </a:solidFill>
                <a:latin typeface="Trebuchet MS" pitchFamily="34" charset="0"/>
                <a:sym typeface="Trebuchet MS" pitchFamily="34" charset="0"/>
              </a:rPr>
              <a:t>Data </a:t>
            </a:r>
            <a:r>
              <a:rPr lang="en-US" altLang="en-US" sz="2800" dirty="0" smtClean="0">
                <a:solidFill>
                  <a:schemeClr val="accent1">
                    <a:lumMod val="75000"/>
                  </a:schemeClr>
                </a:solidFill>
                <a:latin typeface="Trebuchet MS" pitchFamily="34" charset="0"/>
                <a:sym typeface="Trebuchet MS" pitchFamily="34" charset="0"/>
              </a:rPr>
              <a:t>Processing</a:t>
            </a:r>
            <a:endParaRPr lang="en-US" altLang="en-US" sz="2800" dirty="0">
              <a:solidFill>
                <a:schemeClr val="accent1">
                  <a:lumMod val="75000"/>
                </a:schemeClr>
              </a:solidFill>
              <a:latin typeface="Trebuchet MS" pitchFamily="34" charset="0"/>
              <a:sym typeface="Trebuchet MS"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1"/>
          <p:cNvSpPr>
            <a:spLocks/>
          </p:cNvSpPr>
          <p:nvPr/>
        </p:nvSpPr>
        <p:spPr bwMode="auto">
          <a:xfrm>
            <a:off x="1219200" y="304800"/>
            <a:ext cx="7086600"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25113" tIns="25113" rIns="25113" bIns="25113" anchor="ctr"/>
          <a:lstStyle/>
          <a:p>
            <a:pPr algn="l"/>
            <a:r>
              <a:rPr lang="en-GB" altLang="en-US" sz="2800" dirty="0" smtClean="0">
                <a:solidFill>
                  <a:schemeClr val="accent1">
                    <a:lumMod val="75000"/>
                  </a:schemeClr>
                </a:solidFill>
                <a:latin typeface="Trebuchet MS" pitchFamily="34" charset="0"/>
                <a:sym typeface="Trebuchet MS" pitchFamily="34" charset="0"/>
              </a:rPr>
              <a:t>Harmonisation - Formations</a:t>
            </a:r>
            <a:endParaRPr lang="en-US" altLang="en-US" sz="2800" dirty="0">
              <a:solidFill>
                <a:schemeClr val="accent1">
                  <a:lumMod val="75000"/>
                </a:schemeClr>
              </a:solidFill>
              <a:latin typeface="Trebuchet MS" pitchFamily="34" charset="0"/>
              <a:sym typeface="Trebuchet MS" pitchFamily="34" charset="0"/>
            </a:endParaRPr>
          </a:p>
        </p:txBody>
      </p:sp>
      <p:sp>
        <p:nvSpPr>
          <p:cNvPr id="23556" name="Line 12"/>
          <p:cNvSpPr>
            <a:spLocks noChangeShapeType="1"/>
          </p:cNvSpPr>
          <p:nvPr/>
        </p:nvSpPr>
        <p:spPr bwMode="auto">
          <a:xfrm flipV="1">
            <a:off x="1235075" y="911225"/>
            <a:ext cx="6673850" cy="0"/>
          </a:xfrm>
          <a:prstGeom prst="line">
            <a:avLst/>
          </a:prstGeom>
          <a:noFill/>
          <a:ln w="25400">
            <a:solidFill>
              <a:srgbClr val="366CA6"/>
            </a:solidFill>
            <a:round/>
            <a:headEnd/>
            <a:tailEnd/>
          </a:ln>
        </p:spPr>
        <p:txBody>
          <a:bodyPr lIns="0" tIns="0" rIns="0" bIns="0" anchor="ctr"/>
          <a:lstStyle/>
          <a:p>
            <a:endParaRPr lang="en-GB"/>
          </a:p>
        </p:txBody>
      </p:sp>
      <p:sp>
        <p:nvSpPr>
          <p:cNvPr id="23557" name="Line 13"/>
          <p:cNvSpPr>
            <a:spLocks noChangeShapeType="1"/>
          </p:cNvSpPr>
          <p:nvPr/>
        </p:nvSpPr>
        <p:spPr bwMode="auto">
          <a:xfrm flipV="1">
            <a:off x="1235075" y="5678488"/>
            <a:ext cx="6673850" cy="0"/>
          </a:xfrm>
          <a:prstGeom prst="line">
            <a:avLst/>
          </a:prstGeom>
          <a:noFill/>
          <a:ln w="25400">
            <a:solidFill>
              <a:srgbClr val="366CA6"/>
            </a:solidFill>
            <a:round/>
            <a:headEnd/>
            <a:tailEnd/>
          </a:ln>
        </p:spPr>
        <p:txBody>
          <a:bodyPr lIns="0" tIns="0" rIns="0" bIns="0" anchor="ctr"/>
          <a:lstStyle/>
          <a:p>
            <a:endParaRPr lang="en-GB"/>
          </a:p>
        </p:txBody>
      </p:sp>
      <p:pic>
        <p:nvPicPr>
          <p:cNvPr id="48130" name="Picture 2" descr="tile_paper_medgray"/>
          <p:cNvPicPr>
            <a:picLocks noChangeAspect="1"/>
          </p:cNvPicPr>
          <p:nvPr/>
        </p:nvPicPr>
        <p:blipFill>
          <a:blip r:embed="rId2" cstate="print"/>
          <a:srcRect/>
          <a:stretch>
            <a:fillRect/>
          </a:stretch>
        </p:blipFill>
        <p:spPr bwMode="auto">
          <a:xfrm>
            <a:off x="685800" y="1066800"/>
            <a:ext cx="8115300" cy="5170811"/>
          </a:xfrm>
          <a:prstGeom prst="rect">
            <a:avLst/>
          </a:prstGeom>
          <a:noFill/>
          <a:ln w="25400" cap="flat" cmpd="sng">
            <a:noFill/>
            <a:prstDash val="solid"/>
            <a:miter lim="0"/>
            <a:headEnd type="none" w="med" len="med"/>
            <a:tailEnd type="none" w="med" len="me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381000" y="0"/>
            <a:ext cx="8280920" cy="685800"/>
          </a:xfrm>
          <a:prstGeom prst="rect">
            <a:avLst/>
          </a:prstGeom>
          <a:noFill/>
          <a:ln w="12700">
            <a:noFill/>
            <a:miter lim="0"/>
            <a:headEnd/>
            <a:tailEnd/>
          </a:ln>
        </p:spPr>
        <p:txBody>
          <a:bodyPr vert="horz" wrap="square" lIns="0" tIns="0" rIns="0" bIns="0" numCol="1" anchor="b" anchorCtr="0" compatLnSpc="1">
            <a:prstTxWarp prst="textNoShape">
              <a:avLst/>
            </a:prstTxWarp>
            <a:normAutofit/>
          </a:bodyPr>
          <a:lstStyle/>
          <a:p>
            <a:pPr marL="0" marR="0" lvl="0" indent="0" algn="l" eaLnBrk="1" latinLnBrk="0">
              <a:lnSpc>
                <a:spcPct val="100000"/>
              </a:lnSpc>
              <a:buClrTx/>
              <a:buSzTx/>
              <a:buFontTx/>
              <a:buNone/>
              <a:tabLst/>
              <a:defRPr/>
            </a:pPr>
            <a:r>
              <a:rPr lang="en-US" altLang="en-US" sz="2800" dirty="0" err="1">
                <a:solidFill>
                  <a:schemeClr val="accent1">
                    <a:lumMod val="75000"/>
                  </a:schemeClr>
                </a:solidFill>
                <a:latin typeface="Trebuchet MS" pitchFamily="34" charset="0"/>
                <a:sym typeface="Trebuchet MS" pitchFamily="34" charset="0"/>
              </a:rPr>
              <a:t>Harmonisation</a:t>
            </a:r>
            <a:r>
              <a:rPr lang="en-US" altLang="en-US" sz="2800" dirty="0">
                <a:solidFill>
                  <a:schemeClr val="accent1">
                    <a:lumMod val="75000"/>
                  </a:schemeClr>
                </a:solidFill>
                <a:latin typeface="Trebuchet MS" pitchFamily="34" charset="0"/>
                <a:sym typeface="Trebuchet MS" pitchFamily="34" charset="0"/>
              </a:rPr>
              <a:t>: Agree on units</a:t>
            </a:r>
          </a:p>
        </p:txBody>
      </p:sp>
      <p:graphicFrame>
        <p:nvGraphicFramePr>
          <p:cNvPr id="5" name="Object 11"/>
          <p:cNvGraphicFramePr>
            <a:graphicFrameLocks noChangeAspect="1"/>
          </p:cNvGraphicFramePr>
          <p:nvPr/>
        </p:nvGraphicFramePr>
        <p:xfrm>
          <a:off x="4572000" y="1752600"/>
          <a:ext cx="4038600" cy="3865563"/>
        </p:xfrm>
        <a:graphic>
          <a:graphicData uri="http://schemas.openxmlformats.org/presentationml/2006/ole">
            <p:oleObj spid="_x0000_s49154" r:id="rId3" imgW="6756400" imgH="6477000" progId="">
              <p:embed/>
            </p:oleObj>
          </a:graphicData>
        </a:graphic>
      </p:graphicFrame>
      <p:graphicFrame>
        <p:nvGraphicFramePr>
          <p:cNvPr id="6" name="Object 12"/>
          <p:cNvGraphicFramePr>
            <a:graphicFrameLocks noChangeAspect="1"/>
          </p:cNvGraphicFramePr>
          <p:nvPr/>
        </p:nvGraphicFramePr>
        <p:xfrm>
          <a:off x="381000" y="1676400"/>
          <a:ext cx="4038600" cy="3865563"/>
        </p:xfrm>
        <a:graphic>
          <a:graphicData uri="http://schemas.openxmlformats.org/presentationml/2006/ole">
            <p:oleObj spid="_x0000_s49155" r:id="rId4" imgW="6756400" imgH="6477000" progId="">
              <p:embed/>
            </p:oleObj>
          </a:graphicData>
        </a:graphic>
      </p:graphicFrame>
      <p:sp>
        <p:nvSpPr>
          <p:cNvPr id="7" name="Rectangle 9"/>
          <p:cNvSpPr txBox="1">
            <a:spLocks noChangeArrowheads="1"/>
          </p:cNvSpPr>
          <p:nvPr/>
        </p:nvSpPr>
        <p:spPr>
          <a:xfrm>
            <a:off x="304800" y="533400"/>
            <a:ext cx="828092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lumMod val="75000"/>
                  </a:schemeClr>
                </a:solidFill>
                <a:effectLst/>
                <a:uLnTx/>
                <a:uFillTx/>
                <a:latin typeface="+mj-lt"/>
                <a:ea typeface="+mj-ea"/>
                <a:cs typeface="+mj-cs"/>
              </a:rPr>
              <a:t>Borehole yield</a:t>
            </a:r>
            <a:endParaRPr kumimoji="0" lang="en-US" sz="3600" i="0" u="none" strike="noStrike" kern="1200" cap="none" spc="0" normalizeH="0" baseline="0" noProof="0" dirty="0" smtClean="0">
              <a:ln>
                <a:noFill/>
              </a:ln>
              <a:solidFill>
                <a:schemeClr val="accent1">
                  <a:lumMod val="75000"/>
                </a:schemeClr>
              </a:solidFill>
              <a:effectLst/>
              <a:uLnTx/>
              <a:uFillTx/>
              <a:latin typeface="+mj-lt"/>
              <a:ea typeface="+mj-ea"/>
              <a:cs typeface="+mj-cs"/>
            </a:endParaRPr>
          </a:p>
        </p:txBody>
      </p:sp>
      <p:sp>
        <p:nvSpPr>
          <p:cNvPr id="8" name="Rectangle 7"/>
          <p:cNvSpPr/>
          <p:nvPr/>
        </p:nvSpPr>
        <p:spPr>
          <a:xfrm>
            <a:off x="1371600" y="1371600"/>
            <a:ext cx="69342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lvl="0" defTabSz="914400" fontAlgn="auto" hangingPunct="1">
              <a:spcAft>
                <a:spcPts val="0"/>
              </a:spcAft>
              <a:defRPr/>
            </a:pPr>
            <a:r>
              <a:rPr lang="en-US" sz="3200" b="1" dirty="0" smtClean="0">
                <a:solidFill>
                  <a:schemeClr val="bg1"/>
                </a:solidFill>
              </a:rPr>
              <a:t>m</a:t>
            </a:r>
            <a:r>
              <a:rPr lang="en-US" sz="3200" b="1" baseline="30000" dirty="0" smtClean="0">
                <a:solidFill>
                  <a:schemeClr val="bg1"/>
                </a:solidFill>
              </a:rPr>
              <a:t>3</a:t>
            </a:r>
            <a:r>
              <a:rPr lang="en-US" sz="3200" b="1" dirty="0" smtClean="0">
                <a:solidFill>
                  <a:schemeClr val="bg1"/>
                </a:solidFill>
              </a:rPr>
              <a:t>/hr </a:t>
            </a:r>
            <a:r>
              <a:rPr lang="en-US" sz="2800" dirty="0" smtClean="0">
                <a:solidFill>
                  <a:schemeClr val="bg1"/>
                </a:solidFill>
              </a:rPr>
              <a:t>(Namibia)</a:t>
            </a:r>
            <a:r>
              <a:rPr lang="en-US" sz="3200" b="1" dirty="0" smtClean="0">
                <a:solidFill>
                  <a:schemeClr val="bg1"/>
                </a:solidFill>
              </a:rPr>
              <a:t> </a:t>
            </a:r>
            <a:r>
              <a:rPr lang="en-US" sz="3200" b="1" dirty="0" smtClean="0">
                <a:solidFill>
                  <a:schemeClr val="bg1"/>
                </a:solidFill>
                <a:sym typeface="Wingdings" pitchFamily="2" charset="2"/>
              </a:rPr>
              <a:t></a:t>
            </a:r>
            <a:r>
              <a:rPr lang="en-US" sz="3200" b="1" dirty="0" smtClean="0">
                <a:solidFill>
                  <a:schemeClr val="bg1"/>
                </a:solidFill>
              </a:rPr>
              <a:t>, l/s </a:t>
            </a:r>
            <a:r>
              <a:rPr lang="en-US" sz="2800" dirty="0" smtClean="0">
                <a:solidFill>
                  <a:schemeClr val="bg1"/>
                </a:solidFill>
              </a:rPr>
              <a:t>(South Africa)</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99592" y="908720"/>
          <a:ext cx="727280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467544" y="0"/>
            <a:ext cx="8229600" cy="598985"/>
          </a:xfrm>
        </p:spPr>
        <p:txBody>
          <a:bodyPr/>
          <a:lstStyle/>
          <a:p>
            <a:pPr algn="l" eaLnBrk="1"/>
            <a:r>
              <a:rPr lang="en-GB" altLang="en-US" sz="2800" kern="1200" dirty="0" smtClean="0">
                <a:solidFill>
                  <a:schemeClr val="accent1">
                    <a:lumMod val="75000"/>
                  </a:schemeClr>
                </a:solidFill>
                <a:latin typeface="Trebuchet MS" pitchFamily="34" charset="0"/>
                <a:ea typeface="Helvetica Light" charset="0"/>
                <a:cs typeface="Helvetica Light" charset="0"/>
                <a:sym typeface="Trebuchet MS" pitchFamily="34" charset="0"/>
              </a:rPr>
              <a:t>Harmonisation – map information</a:t>
            </a:r>
          </a:p>
        </p:txBody>
      </p:sp>
      <p:grpSp>
        <p:nvGrpSpPr>
          <p:cNvPr id="7" name="Group 22"/>
          <p:cNvGrpSpPr>
            <a:grpSpLocks/>
          </p:cNvGrpSpPr>
          <p:nvPr/>
        </p:nvGrpSpPr>
        <p:grpSpPr bwMode="auto">
          <a:xfrm>
            <a:off x="2268538" y="837382"/>
            <a:ext cx="2303462" cy="1622425"/>
            <a:chOff x="3275856" y="1916832"/>
            <a:chExt cx="2304255" cy="1623417"/>
          </a:xfrm>
        </p:grpSpPr>
        <p:sp>
          <p:nvSpPr>
            <p:cNvPr id="8" name="Freeform 7"/>
            <p:cNvSpPr/>
            <p:nvPr/>
          </p:nvSpPr>
          <p:spPr>
            <a:xfrm>
              <a:off x="3275856" y="1916832"/>
              <a:ext cx="2304255" cy="1440742"/>
            </a:xfrm>
            <a:custGeom>
              <a:avLst/>
              <a:gdLst>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418011 w 3853543"/>
                <a:gd name="connsiteY9" fmla="*/ 39189 h 2860766"/>
                <a:gd name="connsiteX10" fmla="*/ 875211 w 3853543"/>
                <a:gd name="connsiteY10" fmla="*/ 91440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418011 w 3853543"/>
                <a:gd name="connsiteY9" fmla="*/ 39189 h 2860766"/>
                <a:gd name="connsiteX10" fmla="*/ 875211 w 3853543"/>
                <a:gd name="connsiteY10" fmla="*/ 91440 h 2860766"/>
                <a:gd name="connsiteX11" fmla="*/ 1136468 w 3853543"/>
                <a:gd name="connsiteY11" fmla="*/ 104503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373305 w 3853543"/>
                <a:gd name="connsiteY9" fmla="*/ 10304 h 2860766"/>
                <a:gd name="connsiteX10" fmla="*/ 875211 w 3853543"/>
                <a:gd name="connsiteY10" fmla="*/ 91440 h 2860766"/>
                <a:gd name="connsiteX11" fmla="*/ 1136468 w 3853543"/>
                <a:gd name="connsiteY11" fmla="*/ 104503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373305 w 3853543"/>
                <a:gd name="connsiteY9" fmla="*/ 154320 h 2860766"/>
                <a:gd name="connsiteX10" fmla="*/ 875211 w 3853543"/>
                <a:gd name="connsiteY10" fmla="*/ 91440 h 2860766"/>
                <a:gd name="connsiteX11" fmla="*/ 1136468 w 3853543"/>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9450 w 3696262"/>
                <a:gd name="connsiteY5" fmla="*/ 2442754 h 2860766"/>
                <a:gd name="connsiteX6" fmla="*/ 535050 w 3696262"/>
                <a:gd name="connsiteY6" fmla="*/ 1685109 h 2860766"/>
                <a:gd name="connsiteX7" fmla="*/ 587302 w 3696262"/>
                <a:gd name="connsiteY7" fmla="*/ 875211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9450 w 3696262"/>
                <a:gd name="connsiteY5" fmla="*/ 2442754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1584175 w 3696262"/>
                <a:gd name="connsiteY0" fmla="*/ 370344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1584175 w 3696262"/>
                <a:gd name="connsiteY11" fmla="*/ 370344 h 2860766"/>
                <a:gd name="connsiteX0" fmla="*/ 1872207 w 3696262"/>
                <a:gd name="connsiteY0" fmla="*/ 298336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1872207 w 3696262"/>
                <a:gd name="connsiteY11" fmla="*/ 298336 h 2860766"/>
                <a:gd name="connsiteX0" fmla="*/ 1872207 w 3696262"/>
                <a:gd name="connsiteY0" fmla="*/ 364962 h 2927392"/>
                <a:gd name="connsiteX1" fmla="*/ 3082307 w 3696262"/>
                <a:gd name="connsiteY1" fmla="*/ 66626 h 2927392"/>
                <a:gd name="connsiteX2" fmla="*/ 3696262 w 3696262"/>
                <a:gd name="connsiteY2" fmla="*/ 928775 h 2927392"/>
                <a:gd name="connsiteX3" fmla="*/ 3696262 w 3696262"/>
                <a:gd name="connsiteY3" fmla="*/ 1960740 h 2927392"/>
                <a:gd name="connsiteX4" fmla="*/ 2716547 w 3696262"/>
                <a:gd name="connsiteY4" fmla="*/ 2927392 h 2927392"/>
                <a:gd name="connsiteX5" fmla="*/ 1440159 w 3696262"/>
                <a:gd name="connsiteY5" fmla="*/ 2669218 h 2927392"/>
                <a:gd name="connsiteX6" fmla="*/ 535050 w 3696262"/>
                <a:gd name="connsiteY6" fmla="*/ 1751735 h 2927392"/>
                <a:gd name="connsiteX7" fmla="*/ 504055 w 3696262"/>
                <a:gd name="connsiteY7" fmla="*/ 1013034 h 2927392"/>
                <a:gd name="connsiteX8" fmla="*/ 0 w 3696262"/>
                <a:gd name="connsiteY8" fmla="*/ 652994 h 2927392"/>
                <a:gd name="connsiteX9" fmla="*/ 216024 w 3696262"/>
                <a:gd name="connsiteY9" fmla="*/ 220946 h 2927392"/>
                <a:gd name="connsiteX10" fmla="*/ 717930 w 3696262"/>
                <a:gd name="connsiteY10" fmla="*/ 158066 h 2927392"/>
                <a:gd name="connsiteX11" fmla="*/ 1872207 w 3696262"/>
                <a:gd name="connsiteY11" fmla="*/ 364962 h 2927392"/>
                <a:gd name="connsiteX0" fmla="*/ 1872207 w 3696262"/>
                <a:gd name="connsiteY0" fmla="*/ 432048 h 2994478"/>
                <a:gd name="connsiteX1" fmla="*/ 3096343 w 3696262"/>
                <a:gd name="connsiteY1" fmla="*/ 0 h 2994478"/>
                <a:gd name="connsiteX2" fmla="*/ 3696262 w 3696262"/>
                <a:gd name="connsiteY2" fmla="*/ 995861 h 2994478"/>
                <a:gd name="connsiteX3" fmla="*/ 3696262 w 3696262"/>
                <a:gd name="connsiteY3" fmla="*/ 2027826 h 2994478"/>
                <a:gd name="connsiteX4" fmla="*/ 2716547 w 3696262"/>
                <a:gd name="connsiteY4" fmla="*/ 2994478 h 2994478"/>
                <a:gd name="connsiteX5" fmla="*/ 1440159 w 3696262"/>
                <a:gd name="connsiteY5" fmla="*/ 2736304 h 2994478"/>
                <a:gd name="connsiteX6" fmla="*/ 535050 w 3696262"/>
                <a:gd name="connsiteY6" fmla="*/ 1818821 h 2994478"/>
                <a:gd name="connsiteX7" fmla="*/ 504055 w 3696262"/>
                <a:gd name="connsiteY7" fmla="*/ 1080120 h 2994478"/>
                <a:gd name="connsiteX8" fmla="*/ 0 w 3696262"/>
                <a:gd name="connsiteY8" fmla="*/ 720080 h 2994478"/>
                <a:gd name="connsiteX9" fmla="*/ 216024 w 3696262"/>
                <a:gd name="connsiteY9" fmla="*/ 288032 h 2994478"/>
                <a:gd name="connsiteX10" fmla="*/ 717930 w 3696262"/>
                <a:gd name="connsiteY10" fmla="*/ 225152 h 2994478"/>
                <a:gd name="connsiteX11" fmla="*/ 1872207 w 3696262"/>
                <a:gd name="connsiteY11" fmla="*/ 432048 h 2994478"/>
                <a:gd name="connsiteX0" fmla="*/ 1872207 w 3696262"/>
                <a:gd name="connsiteY0" fmla="*/ 432048 h 2994478"/>
                <a:gd name="connsiteX1" fmla="*/ 3096343 w 3696262"/>
                <a:gd name="connsiteY1" fmla="*/ 0 h 2994478"/>
                <a:gd name="connsiteX2" fmla="*/ 3696262 w 3696262"/>
                <a:gd name="connsiteY2" fmla="*/ 995861 h 2994478"/>
                <a:gd name="connsiteX3" fmla="*/ 3696262 w 3696262"/>
                <a:gd name="connsiteY3" fmla="*/ 2027826 h 2994478"/>
                <a:gd name="connsiteX4" fmla="*/ 2716547 w 3696262"/>
                <a:gd name="connsiteY4" fmla="*/ 2994478 h 2994478"/>
                <a:gd name="connsiteX5" fmla="*/ 1440159 w 3696262"/>
                <a:gd name="connsiteY5" fmla="*/ 2736304 h 2994478"/>
                <a:gd name="connsiteX6" fmla="*/ 535050 w 3696262"/>
                <a:gd name="connsiteY6" fmla="*/ 1818821 h 2994478"/>
                <a:gd name="connsiteX7" fmla="*/ 504055 w 3696262"/>
                <a:gd name="connsiteY7" fmla="*/ 1080120 h 2994478"/>
                <a:gd name="connsiteX8" fmla="*/ 0 w 3696262"/>
                <a:gd name="connsiteY8" fmla="*/ 720080 h 2994478"/>
                <a:gd name="connsiteX9" fmla="*/ 216024 w 3696262"/>
                <a:gd name="connsiteY9" fmla="*/ 288032 h 2994478"/>
                <a:gd name="connsiteX10" fmla="*/ 717930 w 3696262"/>
                <a:gd name="connsiteY10" fmla="*/ 225152 h 2994478"/>
                <a:gd name="connsiteX11" fmla="*/ 1872207 w 3696262"/>
                <a:gd name="connsiteY11" fmla="*/ 432048 h 2994478"/>
                <a:gd name="connsiteX0" fmla="*/ 1872207 w 3696262"/>
                <a:gd name="connsiteY0" fmla="*/ 501757 h 3064187"/>
                <a:gd name="connsiteX1" fmla="*/ 3096343 w 3696262"/>
                <a:gd name="connsiteY1" fmla="*/ 69709 h 3064187"/>
                <a:gd name="connsiteX2" fmla="*/ 3696262 w 3696262"/>
                <a:gd name="connsiteY2" fmla="*/ 1065570 h 3064187"/>
                <a:gd name="connsiteX3" fmla="*/ 3696262 w 3696262"/>
                <a:gd name="connsiteY3" fmla="*/ 2097535 h 3064187"/>
                <a:gd name="connsiteX4" fmla="*/ 2716547 w 3696262"/>
                <a:gd name="connsiteY4" fmla="*/ 3064187 h 3064187"/>
                <a:gd name="connsiteX5" fmla="*/ 1440159 w 3696262"/>
                <a:gd name="connsiteY5" fmla="*/ 2806013 h 3064187"/>
                <a:gd name="connsiteX6" fmla="*/ 535050 w 3696262"/>
                <a:gd name="connsiteY6" fmla="*/ 1888530 h 3064187"/>
                <a:gd name="connsiteX7" fmla="*/ 504055 w 3696262"/>
                <a:gd name="connsiteY7" fmla="*/ 1149829 h 3064187"/>
                <a:gd name="connsiteX8" fmla="*/ 0 w 3696262"/>
                <a:gd name="connsiteY8" fmla="*/ 789789 h 3064187"/>
                <a:gd name="connsiteX9" fmla="*/ 216024 w 3696262"/>
                <a:gd name="connsiteY9" fmla="*/ 357741 h 3064187"/>
                <a:gd name="connsiteX10" fmla="*/ 717930 w 3696262"/>
                <a:gd name="connsiteY10" fmla="*/ 294861 h 3064187"/>
                <a:gd name="connsiteX11" fmla="*/ 1872207 w 3696262"/>
                <a:gd name="connsiteY11" fmla="*/ 501757 h 3064187"/>
                <a:gd name="connsiteX0" fmla="*/ 1872207 w 3696262"/>
                <a:gd name="connsiteY0" fmla="*/ 501757 h 3064187"/>
                <a:gd name="connsiteX1" fmla="*/ 3096343 w 3696262"/>
                <a:gd name="connsiteY1" fmla="*/ 69709 h 3064187"/>
                <a:gd name="connsiteX2" fmla="*/ 3696262 w 3696262"/>
                <a:gd name="connsiteY2" fmla="*/ 1065570 h 3064187"/>
                <a:gd name="connsiteX3" fmla="*/ 3672407 w 3696262"/>
                <a:gd name="connsiteY3" fmla="*/ 2085934 h 3064187"/>
                <a:gd name="connsiteX4" fmla="*/ 2716547 w 3696262"/>
                <a:gd name="connsiteY4" fmla="*/ 3064187 h 3064187"/>
                <a:gd name="connsiteX5" fmla="*/ 1440159 w 3696262"/>
                <a:gd name="connsiteY5" fmla="*/ 2806013 h 3064187"/>
                <a:gd name="connsiteX6" fmla="*/ 535050 w 3696262"/>
                <a:gd name="connsiteY6" fmla="*/ 1888530 h 3064187"/>
                <a:gd name="connsiteX7" fmla="*/ 504055 w 3696262"/>
                <a:gd name="connsiteY7" fmla="*/ 1149829 h 3064187"/>
                <a:gd name="connsiteX8" fmla="*/ 0 w 3696262"/>
                <a:gd name="connsiteY8" fmla="*/ 789789 h 3064187"/>
                <a:gd name="connsiteX9" fmla="*/ 216024 w 3696262"/>
                <a:gd name="connsiteY9" fmla="*/ 357741 h 3064187"/>
                <a:gd name="connsiteX10" fmla="*/ 717930 w 3696262"/>
                <a:gd name="connsiteY10" fmla="*/ 294861 h 3064187"/>
                <a:gd name="connsiteX11" fmla="*/ 1872207 w 3696262"/>
                <a:gd name="connsiteY11" fmla="*/ 501757 h 3064187"/>
                <a:gd name="connsiteX0" fmla="*/ 1872207 w 3835693"/>
                <a:gd name="connsiteY0" fmla="*/ 501757 h 3064187"/>
                <a:gd name="connsiteX1" fmla="*/ 3096343 w 3835693"/>
                <a:gd name="connsiteY1" fmla="*/ 69709 h 3064187"/>
                <a:gd name="connsiteX2" fmla="*/ 3696262 w 3835693"/>
                <a:gd name="connsiteY2" fmla="*/ 1065570 h 3064187"/>
                <a:gd name="connsiteX3" fmla="*/ 3672407 w 3835693"/>
                <a:gd name="connsiteY3" fmla="*/ 2085934 h 3064187"/>
                <a:gd name="connsiteX4" fmla="*/ 2716547 w 3835693"/>
                <a:gd name="connsiteY4" fmla="*/ 3064187 h 3064187"/>
                <a:gd name="connsiteX5" fmla="*/ 1440159 w 3835693"/>
                <a:gd name="connsiteY5" fmla="*/ 2806013 h 3064187"/>
                <a:gd name="connsiteX6" fmla="*/ 535050 w 3835693"/>
                <a:gd name="connsiteY6" fmla="*/ 1888530 h 3064187"/>
                <a:gd name="connsiteX7" fmla="*/ 504055 w 3835693"/>
                <a:gd name="connsiteY7" fmla="*/ 1149829 h 3064187"/>
                <a:gd name="connsiteX8" fmla="*/ 0 w 3835693"/>
                <a:gd name="connsiteY8" fmla="*/ 789789 h 3064187"/>
                <a:gd name="connsiteX9" fmla="*/ 216024 w 3835693"/>
                <a:gd name="connsiteY9" fmla="*/ 357741 h 3064187"/>
                <a:gd name="connsiteX10" fmla="*/ 717930 w 3835693"/>
                <a:gd name="connsiteY10" fmla="*/ 294861 h 3064187"/>
                <a:gd name="connsiteX11" fmla="*/ 1872207 w 3835693"/>
                <a:gd name="connsiteY11" fmla="*/ 501757 h 3064187"/>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920212 w 3883698"/>
                <a:gd name="connsiteY0" fmla="*/ 501757 h 3184200"/>
                <a:gd name="connsiteX1" fmla="*/ 3144348 w 3883698"/>
                <a:gd name="connsiteY1" fmla="*/ 69709 h 3184200"/>
                <a:gd name="connsiteX2" fmla="*/ 3744267 w 3883698"/>
                <a:gd name="connsiteY2" fmla="*/ 1065570 h 3184200"/>
                <a:gd name="connsiteX3" fmla="*/ 3720412 w 3883698"/>
                <a:gd name="connsiteY3" fmla="*/ 2085934 h 3184200"/>
                <a:gd name="connsiteX4" fmla="*/ 2764552 w 3883698"/>
                <a:gd name="connsiteY4" fmla="*/ 3064187 h 3184200"/>
                <a:gd name="connsiteX5" fmla="*/ 1488164 w 3883698"/>
                <a:gd name="connsiteY5" fmla="*/ 2806013 h 3184200"/>
                <a:gd name="connsiteX6" fmla="*/ 583055 w 3883698"/>
                <a:gd name="connsiteY6" fmla="*/ 1888530 h 3184200"/>
                <a:gd name="connsiteX7" fmla="*/ 552060 w 3883698"/>
                <a:gd name="connsiteY7" fmla="*/ 1149829 h 3184200"/>
                <a:gd name="connsiteX8" fmla="*/ 48005 w 3883698"/>
                <a:gd name="connsiteY8" fmla="*/ 789789 h 3184200"/>
                <a:gd name="connsiteX9" fmla="*/ 264029 w 3883698"/>
                <a:gd name="connsiteY9" fmla="*/ 357741 h 3184200"/>
                <a:gd name="connsiteX10" fmla="*/ 765935 w 3883698"/>
                <a:gd name="connsiteY10" fmla="*/ 294861 h 3184200"/>
                <a:gd name="connsiteX11" fmla="*/ 1920212 w 3883698"/>
                <a:gd name="connsiteY11" fmla="*/ 501757 h 3184200"/>
                <a:gd name="connsiteX0" fmla="*/ 1920212 w 3883698"/>
                <a:gd name="connsiteY0" fmla="*/ 501757 h 3184200"/>
                <a:gd name="connsiteX1" fmla="*/ 3144348 w 3883698"/>
                <a:gd name="connsiteY1" fmla="*/ 69709 h 3184200"/>
                <a:gd name="connsiteX2" fmla="*/ 3744267 w 3883698"/>
                <a:gd name="connsiteY2" fmla="*/ 1065570 h 3184200"/>
                <a:gd name="connsiteX3" fmla="*/ 3720412 w 3883698"/>
                <a:gd name="connsiteY3" fmla="*/ 2085934 h 3184200"/>
                <a:gd name="connsiteX4" fmla="*/ 2764552 w 3883698"/>
                <a:gd name="connsiteY4" fmla="*/ 3064187 h 3184200"/>
                <a:gd name="connsiteX5" fmla="*/ 1488164 w 3883698"/>
                <a:gd name="connsiteY5" fmla="*/ 2806013 h 3184200"/>
                <a:gd name="connsiteX6" fmla="*/ 583055 w 3883698"/>
                <a:gd name="connsiteY6" fmla="*/ 1888530 h 3184200"/>
                <a:gd name="connsiteX7" fmla="*/ 552060 w 3883698"/>
                <a:gd name="connsiteY7" fmla="*/ 1149829 h 3184200"/>
                <a:gd name="connsiteX8" fmla="*/ 48005 w 3883698"/>
                <a:gd name="connsiteY8" fmla="*/ 789789 h 3184200"/>
                <a:gd name="connsiteX9" fmla="*/ 264029 w 3883698"/>
                <a:gd name="connsiteY9" fmla="*/ 357741 h 3184200"/>
                <a:gd name="connsiteX10" fmla="*/ 765935 w 3883698"/>
                <a:gd name="connsiteY10" fmla="*/ 294861 h 3184200"/>
                <a:gd name="connsiteX11" fmla="*/ 1920212 w 3883698"/>
                <a:gd name="connsiteY11" fmla="*/ 501757 h 3184200"/>
                <a:gd name="connsiteX0" fmla="*/ 1845719 w 3883698"/>
                <a:gd name="connsiteY0" fmla="*/ 364963 h 3271891"/>
                <a:gd name="connsiteX1" fmla="*/ 3144348 w 3883698"/>
                <a:gd name="connsiteY1" fmla="*/ 157400 h 3271891"/>
                <a:gd name="connsiteX2" fmla="*/ 3744267 w 3883698"/>
                <a:gd name="connsiteY2" fmla="*/ 1153261 h 3271891"/>
                <a:gd name="connsiteX3" fmla="*/ 3720412 w 3883698"/>
                <a:gd name="connsiteY3" fmla="*/ 2173625 h 3271891"/>
                <a:gd name="connsiteX4" fmla="*/ 2764552 w 3883698"/>
                <a:gd name="connsiteY4" fmla="*/ 3151878 h 3271891"/>
                <a:gd name="connsiteX5" fmla="*/ 1488164 w 3883698"/>
                <a:gd name="connsiteY5" fmla="*/ 2893704 h 3271891"/>
                <a:gd name="connsiteX6" fmla="*/ 583055 w 3883698"/>
                <a:gd name="connsiteY6" fmla="*/ 1976221 h 3271891"/>
                <a:gd name="connsiteX7" fmla="*/ 552060 w 3883698"/>
                <a:gd name="connsiteY7" fmla="*/ 1237520 h 3271891"/>
                <a:gd name="connsiteX8" fmla="*/ 48005 w 3883698"/>
                <a:gd name="connsiteY8" fmla="*/ 877480 h 3271891"/>
                <a:gd name="connsiteX9" fmla="*/ 264029 w 3883698"/>
                <a:gd name="connsiteY9" fmla="*/ 445432 h 3271891"/>
                <a:gd name="connsiteX10" fmla="*/ 765935 w 3883698"/>
                <a:gd name="connsiteY10" fmla="*/ 382552 h 3271891"/>
                <a:gd name="connsiteX11" fmla="*/ 1845719 w 3883698"/>
                <a:gd name="connsiteY11" fmla="*/ 364963 h 3271891"/>
                <a:gd name="connsiteX0" fmla="*/ 1845719 w 3883698"/>
                <a:gd name="connsiteY0" fmla="*/ 364961 h 3271889"/>
                <a:gd name="connsiteX1" fmla="*/ 3144348 w 3883698"/>
                <a:gd name="connsiteY1" fmla="*/ 157398 h 3271889"/>
                <a:gd name="connsiteX2" fmla="*/ 3744267 w 3883698"/>
                <a:gd name="connsiteY2" fmla="*/ 1153259 h 3271889"/>
                <a:gd name="connsiteX3" fmla="*/ 3720412 w 3883698"/>
                <a:gd name="connsiteY3" fmla="*/ 2173623 h 3271889"/>
                <a:gd name="connsiteX4" fmla="*/ 2764552 w 3883698"/>
                <a:gd name="connsiteY4" fmla="*/ 3151876 h 3271889"/>
                <a:gd name="connsiteX5" fmla="*/ 1488164 w 3883698"/>
                <a:gd name="connsiteY5" fmla="*/ 2893702 h 3271889"/>
                <a:gd name="connsiteX6" fmla="*/ 583055 w 3883698"/>
                <a:gd name="connsiteY6" fmla="*/ 1976219 h 3271889"/>
                <a:gd name="connsiteX7" fmla="*/ 552060 w 3883698"/>
                <a:gd name="connsiteY7" fmla="*/ 1237518 h 3271889"/>
                <a:gd name="connsiteX8" fmla="*/ 48005 w 3883698"/>
                <a:gd name="connsiteY8" fmla="*/ 877478 h 3271889"/>
                <a:gd name="connsiteX9" fmla="*/ 264029 w 3883698"/>
                <a:gd name="connsiteY9" fmla="*/ 445430 h 3271889"/>
                <a:gd name="connsiteX10" fmla="*/ 765935 w 3883698"/>
                <a:gd name="connsiteY10" fmla="*/ 382550 h 3271889"/>
                <a:gd name="connsiteX11" fmla="*/ 1845719 w 3883698"/>
                <a:gd name="connsiteY11" fmla="*/ 364961 h 3271889"/>
                <a:gd name="connsiteX0" fmla="*/ 1830614 w 3868593"/>
                <a:gd name="connsiteY0" fmla="*/ 364963 h 3271891"/>
                <a:gd name="connsiteX1" fmla="*/ 3129243 w 3868593"/>
                <a:gd name="connsiteY1" fmla="*/ 157400 h 3271891"/>
                <a:gd name="connsiteX2" fmla="*/ 3729162 w 3868593"/>
                <a:gd name="connsiteY2" fmla="*/ 1153261 h 3271891"/>
                <a:gd name="connsiteX3" fmla="*/ 3705307 w 3868593"/>
                <a:gd name="connsiteY3" fmla="*/ 2173625 h 3271891"/>
                <a:gd name="connsiteX4" fmla="*/ 2749447 w 3868593"/>
                <a:gd name="connsiteY4" fmla="*/ 3151878 h 3271891"/>
                <a:gd name="connsiteX5" fmla="*/ 1473059 w 3868593"/>
                <a:gd name="connsiteY5" fmla="*/ 2893704 h 3271891"/>
                <a:gd name="connsiteX6" fmla="*/ 567950 w 3868593"/>
                <a:gd name="connsiteY6" fmla="*/ 1976221 h 3271891"/>
                <a:gd name="connsiteX7" fmla="*/ 446325 w 3868593"/>
                <a:gd name="connsiteY7" fmla="*/ 1335414 h 3271891"/>
                <a:gd name="connsiteX8" fmla="*/ 32900 w 3868593"/>
                <a:gd name="connsiteY8" fmla="*/ 877480 h 3271891"/>
                <a:gd name="connsiteX9" fmla="*/ 248924 w 3868593"/>
                <a:gd name="connsiteY9" fmla="*/ 445432 h 3271891"/>
                <a:gd name="connsiteX10" fmla="*/ 750830 w 3868593"/>
                <a:gd name="connsiteY10" fmla="*/ 382552 h 3271891"/>
                <a:gd name="connsiteX11" fmla="*/ 1830614 w 3868593"/>
                <a:gd name="connsiteY11" fmla="*/ 364963 h 3271891"/>
                <a:gd name="connsiteX0" fmla="*/ 1830614 w 3868593"/>
                <a:gd name="connsiteY0" fmla="*/ 364962 h 3271890"/>
                <a:gd name="connsiteX1" fmla="*/ 3129243 w 3868593"/>
                <a:gd name="connsiteY1" fmla="*/ 157399 h 3271890"/>
                <a:gd name="connsiteX2" fmla="*/ 3729162 w 3868593"/>
                <a:gd name="connsiteY2" fmla="*/ 1153260 h 3271890"/>
                <a:gd name="connsiteX3" fmla="*/ 3705307 w 3868593"/>
                <a:gd name="connsiteY3" fmla="*/ 2173624 h 3271890"/>
                <a:gd name="connsiteX4" fmla="*/ 2749447 w 3868593"/>
                <a:gd name="connsiteY4" fmla="*/ 3151877 h 3271890"/>
                <a:gd name="connsiteX5" fmla="*/ 1473059 w 3868593"/>
                <a:gd name="connsiteY5" fmla="*/ 2893703 h 3271890"/>
                <a:gd name="connsiteX6" fmla="*/ 567950 w 3868593"/>
                <a:gd name="connsiteY6" fmla="*/ 1976220 h 3271890"/>
                <a:gd name="connsiteX7" fmla="*/ 446325 w 3868593"/>
                <a:gd name="connsiteY7" fmla="*/ 1335413 h 3271890"/>
                <a:gd name="connsiteX8" fmla="*/ 32900 w 3868593"/>
                <a:gd name="connsiteY8" fmla="*/ 877479 h 3271890"/>
                <a:gd name="connsiteX9" fmla="*/ 248924 w 3868593"/>
                <a:gd name="connsiteY9" fmla="*/ 445431 h 3271890"/>
                <a:gd name="connsiteX10" fmla="*/ 750830 w 3868593"/>
                <a:gd name="connsiteY10" fmla="*/ 382551 h 3271890"/>
                <a:gd name="connsiteX11" fmla="*/ 1642336 w 3868593"/>
                <a:gd name="connsiteY11" fmla="*/ 442659 h 3271890"/>
                <a:gd name="connsiteX12" fmla="*/ 1830614 w 3868593"/>
                <a:gd name="connsiteY12" fmla="*/ 364962 h 3271890"/>
                <a:gd name="connsiteX0" fmla="*/ 1830614 w 3868593"/>
                <a:gd name="connsiteY0" fmla="*/ 352193 h 3259121"/>
                <a:gd name="connsiteX1" fmla="*/ 2001409 w 3868593"/>
                <a:gd name="connsiteY1" fmla="*/ 272709 h 3259121"/>
                <a:gd name="connsiteX2" fmla="*/ 3129243 w 3868593"/>
                <a:gd name="connsiteY2" fmla="*/ 144630 h 3259121"/>
                <a:gd name="connsiteX3" fmla="*/ 3729162 w 3868593"/>
                <a:gd name="connsiteY3" fmla="*/ 1140491 h 3259121"/>
                <a:gd name="connsiteX4" fmla="*/ 3705307 w 3868593"/>
                <a:gd name="connsiteY4" fmla="*/ 2160855 h 3259121"/>
                <a:gd name="connsiteX5" fmla="*/ 2749447 w 3868593"/>
                <a:gd name="connsiteY5" fmla="*/ 3139108 h 3259121"/>
                <a:gd name="connsiteX6" fmla="*/ 1473059 w 3868593"/>
                <a:gd name="connsiteY6" fmla="*/ 2880934 h 3259121"/>
                <a:gd name="connsiteX7" fmla="*/ 567950 w 3868593"/>
                <a:gd name="connsiteY7" fmla="*/ 1963451 h 3259121"/>
                <a:gd name="connsiteX8" fmla="*/ 446325 w 3868593"/>
                <a:gd name="connsiteY8" fmla="*/ 1322644 h 3259121"/>
                <a:gd name="connsiteX9" fmla="*/ 32900 w 3868593"/>
                <a:gd name="connsiteY9" fmla="*/ 864710 h 3259121"/>
                <a:gd name="connsiteX10" fmla="*/ 248924 w 3868593"/>
                <a:gd name="connsiteY10" fmla="*/ 432662 h 3259121"/>
                <a:gd name="connsiteX11" fmla="*/ 750830 w 3868593"/>
                <a:gd name="connsiteY11" fmla="*/ 369782 h 3259121"/>
                <a:gd name="connsiteX12" fmla="*/ 1642336 w 3868593"/>
                <a:gd name="connsiteY12" fmla="*/ 429890 h 3259121"/>
                <a:gd name="connsiteX13" fmla="*/ 1830614 w 3868593"/>
                <a:gd name="connsiteY13" fmla="*/ 352193 h 3259121"/>
                <a:gd name="connsiteX0" fmla="*/ 1830614 w 3868593"/>
                <a:gd name="connsiteY0" fmla="*/ 352193 h 3315996"/>
                <a:gd name="connsiteX1" fmla="*/ 2001409 w 3868593"/>
                <a:gd name="connsiteY1" fmla="*/ 272709 h 3315996"/>
                <a:gd name="connsiteX2" fmla="*/ 3129243 w 3868593"/>
                <a:gd name="connsiteY2" fmla="*/ 144630 h 3315996"/>
                <a:gd name="connsiteX3" fmla="*/ 3729162 w 3868593"/>
                <a:gd name="connsiteY3" fmla="*/ 1140491 h 3315996"/>
                <a:gd name="connsiteX4" fmla="*/ 3705307 w 3868593"/>
                <a:gd name="connsiteY4" fmla="*/ 2160855 h 3315996"/>
                <a:gd name="connsiteX5" fmla="*/ 2749447 w 3868593"/>
                <a:gd name="connsiteY5" fmla="*/ 3139108 h 3315996"/>
                <a:gd name="connsiteX6" fmla="*/ 2513516 w 3868593"/>
                <a:gd name="connsiteY6" fmla="*/ 3222181 h 3315996"/>
                <a:gd name="connsiteX7" fmla="*/ 1473059 w 3868593"/>
                <a:gd name="connsiteY7" fmla="*/ 2880934 h 3315996"/>
                <a:gd name="connsiteX8" fmla="*/ 567950 w 3868593"/>
                <a:gd name="connsiteY8" fmla="*/ 1963451 h 3315996"/>
                <a:gd name="connsiteX9" fmla="*/ 446325 w 3868593"/>
                <a:gd name="connsiteY9" fmla="*/ 1322644 h 3315996"/>
                <a:gd name="connsiteX10" fmla="*/ 32900 w 3868593"/>
                <a:gd name="connsiteY10" fmla="*/ 864710 h 3315996"/>
                <a:gd name="connsiteX11" fmla="*/ 248924 w 3868593"/>
                <a:gd name="connsiteY11" fmla="*/ 432662 h 3315996"/>
                <a:gd name="connsiteX12" fmla="*/ 750830 w 3868593"/>
                <a:gd name="connsiteY12" fmla="*/ 369782 h 3315996"/>
                <a:gd name="connsiteX13" fmla="*/ 1642336 w 3868593"/>
                <a:gd name="connsiteY13" fmla="*/ 429890 h 3315996"/>
                <a:gd name="connsiteX14" fmla="*/ 1830614 w 3868593"/>
                <a:gd name="connsiteY14" fmla="*/ 352193 h 3315996"/>
                <a:gd name="connsiteX0" fmla="*/ 1830614 w 3868593"/>
                <a:gd name="connsiteY0" fmla="*/ 352193 h 3265210"/>
                <a:gd name="connsiteX1" fmla="*/ 2001409 w 3868593"/>
                <a:gd name="connsiteY1" fmla="*/ 272709 h 3265210"/>
                <a:gd name="connsiteX2" fmla="*/ 3129243 w 3868593"/>
                <a:gd name="connsiteY2" fmla="*/ 144630 h 3265210"/>
                <a:gd name="connsiteX3" fmla="*/ 3729162 w 3868593"/>
                <a:gd name="connsiteY3" fmla="*/ 1140491 h 3265210"/>
                <a:gd name="connsiteX4" fmla="*/ 3705307 w 3868593"/>
                <a:gd name="connsiteY4" fmla="*/ 2160855 h 3265210"/>
                <a:gd name="connsiteX5" fmla="*/ 3016220 w 3868593"/>
                <a:gd name="connsiteY5" fmla="*/ 2986412 h 3265210"/>
                <a:gd name="connsiteX6" fmla="*/ 2749447 w 3868593"/>
                <a:gd name="connsiteY6" fmla="*/ 3139108 h 3265210"/>
                <a:gd name="connsiteX7" fmla="*/ 2513516 w 3868593"/>
                <a:gd name="connsiteY7" fmla="*/ 3222181 h 3265210"/>
                <a:gd name="connsiteX8" fmla="*/ 1473059 w 3868593"/>
                <a:gd name="connsiteY8" fmla="*/ 2880934 h 3265210"/>
                <a:gd name="connsiteX9" fmla="*/ 567950 w 3868593"/>
                <a:gd name="connsiteY9" fmla="*/ 1963451 h 3265210"/>
                <a:gd name="connsiteX10" fmla="*/ 446325 w 3868593"/>
                <a:gd name="connsiteY10" fmla="*/ 1322644 h 3265210"/>
                <a:gd name="connsiteX11" fmla="*/ 32900 w 3868593"/>
                <a:gd name="connsiteY11" fmla="*/ 864710 h 3265210"/>
                <a:gd name="connsiteX12" fmla="*/ 248924 w 3868593"/>
                <a:gd name="connsiteY12" fmla="*/ 432662 h 3265210"/>
                <a:gd name="connsiteX13" fmla="*/ 750830 w 3868593"/>
                <a:gd name="connsiteY13" fmla="*/ 369782 h 3265210"/>
                <a:gd name="connsiteX14" fmla="*/ 1642336 w 3868593"/>
                <a:gd name="connsiteY14" fmla="*/ 429890 h 3265210"/>
                <a:gd name="connsiteX15" fmla="*/ 1830614 w 3868593"/>
                <a:gd name="connsiteY15" fmla="*/ 352193 h 3265210"/>
                <a:gd name="connsiteX0" fmla="*/ 1830614 w 3868593"/>
                <a:gd name="connsiteY0" fmla="*/ 352193 h 3279056"/>
                <a:gd name="connsiteX1" fmla="*/ 2001409 w 3868593"/>
                <a:gd name="connsiteY1" fmla="*/ 272709 h 3279056"/>
                <a:gd name="connsiteX2" fmla="*/ 3129243 w 3868593"/>
                <a:gd name="connsiteY2" fmla="*/ 144630 h 3279056"/>
                <a:gd name="connsiteX3" fmla="*/ 3729162 w 3868593"/>
                <a:gd name="connsiteY3" fmla="*/ 1140491 h 3279056"/>
                <a:gd name="connsiteX4" fmla="*/ 3705307 w 3868593"/>
                <a:gd name="connsiteY4" fmla="*/ 2160855 h 3279056"/>
                <a:gd name="connsiteX5" fmla="*/ 3016220 w 3868593"/>
                <a:gd name="connsiteY5" fmla="*/ 2986412 h 3279056"/>
                <a:gd name="connsiteX6" fmla="*/ 2800775 w 3868593"/>
                <a:gd name="connsiteY6" fmla="*/ 3222183 h 3279056"/>
                <a:gd name="connsiteX7" fmla="*/ 2513516 w 3868593"/>
                <a:gd name="connsiteY7" fmla="*/ 3222181 h 3279056"/>
                <a:gd name="connsiteX8" fmla="*/ 1473059 w 3868593"/>
                <a:gd name="connsiteY8" fmla="*/ 2880934 h 3279056"/>
                <a:gd name="connsiteX9" fmla="*/ 567950 w 3868593"/>
                <a:gd name="connsiteY9" fmla="*/ 1963451 h 3279056"/>
                <a:gd name="connsiteX10" fmla="*/ 446325 w 3868593"/>
                <a:gd name="connsiteY10" fmla="*/ 1322644 h 3279056"/>
                <a:gd name="connsiteX11" fmla="*/ 32900 w 3868593"/>
                <a:gd name="connsiteY11" fmla="*/ 864710 h 3279056"/>
                <a:gd name="connsiteX12" fmla="*/ 248924 w 3868593"/>
                <a:gd name="connsiteY12" fmla="*/ 432662 h 3279056"/>
                <a:gd name="connsiteX13" fmla="*/ 750830 w 3868593"/>
                <a:gd name="connsiteY13" fmla="*/ 369782 h 3279056"/>
                <a:gd name="connsiteX14" fmla="*/ 1642336 w 3868593"/>
                <a:gd name="connsiteY14" fmla="*/ 429890 h 3279056"/>
                <a:gd name="connsiteX15" fmla="*/ 1830614 w 3868593"/>
                <a:gd name="connsiteY15" fmla="*/ 352193 h 3279056"/>
                <a:gd name="connsiteX0" fmla="*/ 1830614 w 3868593"/>
                <a:gd name="connsiteY0" fmla="*/ 352193 h 3265957"/>
                <a:gd name="connsiteX1" fmla="*/ 2001409 w 3868593"/>
                <a:gd name="connsiteY1" fmla="*/ 272709 h 3265957"/>
                <a:gd name="connsiteX2" fmla="*/ 3129243 w 3868593"/>
                <a:gd name="connsiteY2" fmla="*/ 144630 h 3265957"/>
                <a:gd name="connsiteX3" fmla="*/ 3729162 w 3868593"/>
                <a:gd name="connsiteY3" fmla="*/ 1140491 h 3265957"/>
                <a:gd name="connsiteX4" fmla="*/ 3705307 w 3868593"/>
                <a:gd name="connsiteY4" fmla="*/ 2160855 h 3265957"/>
                <a:gd name="connsiteX5" fmla="*/ 3016220 w 3868593"/>
                <a:gd name="connsiteY5" fmla="*/ 2986412 h 3265957"/>
                <a:gd name="connsiteX6" fmla="*/ 2728961 w 3868593"/>
                <a:gd name="connsiteY6" fmla="*/ 3143593 h 3265957"/>
                <a:gd name="connsiteX7" fmla="*/ 2513516 w 3868593"/>
                <a:gd name="connsiteY7" fmla="*/ 3222181 h 3265957"/>
                <a:gd name="connsiteX8" fmla="*/ 1473059 w 3868593"/>
                <a:gd name="connsiteY8" fmla="*/ 2880934 h 3265957"/>
                <a:gd name="connsiteX9" fmla="*/ 567950 w 3868593"/>
                <a:gd name="connsiteY9" fmla="*/ 1963451 h 3265957"/>
                <a:gd name="connsiteX10" fmla="*/ 446325 w 3868593"/>
                <a:gd name="connsiteY10" fmla="*/ 1322644 h 3265957"/>
                <a:gd name="connsiteX11" fmla="*/ 32900 w 3868593"/>
                <a:gd name="connsiteY11" fmla="*/ 864710 h 3265957"/>
                <a:gd name="connsiteX12" fmla="*/ 248924 w 3868593"/>
                <a:gd name="connsiteY12" fmla="*/ 432662 h 3265957"/>
                <a:gd name="connsiteX13" fmla="*/ 750830 w 3868593"/>
                <a:gd name="connsiteY13" fmla="*/ 369782 h 3265957"/>
                <a:gd name="connsiteX14" fmla="*/ 1642336 w 3868593"/>
                <a:gd name="connsiteY14" fmla="*/ 429890 h 3265957"/>
                <a:gd name="connsiteX15" fmla="*/ 1830614 w 3868593"/>
                <a:gd name="connsiteY15" fmla="*/ 352193 h 3265957"/>
                <a:gd name="connsiteX0" fmla="*/ 1830614 w 3868593"/>
                <a:gd name="connsiteY0" fmla="*/ 352193 h 3265958"/>
                <a:gd name="connsiteX1" fmla="*/ 2001409 w 3868593"/>
                <a:gd name="connsiteY1" fmla="*/ 272709 h 3265958"/>
                <a:gd name="connsiteX2" fmla="*/ 3129243 w 3868593"/>
                <a:gd name="connsiteY2" fmla="*/ 144630 h 3265958"/>
                <a:gd name="connsiteX3" fmla="*/ 3729162 w 3868593"/>
                <a:gd name="connsiteY3" fmla="*/ 1140491 h 3265958"/>
                <a:gd name="connsiteX4" fmla="*/ 3705307 w 3868593"/>
                <a:gd name="connsiteY4" fmla="*/ 2160855 h 3265958"/>
                <a:gd name="connsiteX5" fmla="*/ 3016220 w 3868593"/>
                <a:gd name="connsiteY5" fmla="*/ 2986412 h 3265958"/>
                <a:gd name="connsiteX6" fmla="*/ 2800775 w 3868593"/>
                <a:gd name="connsiteY6" fmla="*/ 3143593 h 3265958"/>
                <a:gd name="connsiteX7" fmla="*/ 2513516 w 3868593"/>
                <a:gd name="connsiteY7" fmla="*/ 3222181 h 3265958"/>
                <a:gd name="connsiteX8" fmla="*/ 1473059 w 3868593"/>
                <a:gd name="connsiteY8" fmla="*/ 2880934 h 3265958"/>
                <a:gd name="connsiteX9" fmla="*/ 567950 w 3868593"/>
                <a:gd name="connsiteY9" fmla="*/ 1963451 h 3265958"/>
                <a:gd name="connsiteX10" fmla="*/ 446325 w 3868593"/>
                <a:gd name="connsiteY10" fmla="*/ 1322644 h 3265958"/>
                <a:gd name="connsiteX11" fmla="*/ 32900 w 3868593"/>
                <a:gd name="connsiteY11" fmla="*/ 864710 h 3265958"/>
                <a:gd name="connsiteX12" fmla="*/ 248924 w 3868593"/>
                <a:gd name="connsiteY12" fmla="*/ 432662 h 3265958"/>
                <a:gd name="connsiteX13" fmla="*/ 750830 w 3868593"/>
                <a:gd name="connsiteY13" fmla="*/ 369782 h 3265958"/>
                <a:gd name="connsiteX14" fmla="*/ 1642336 w 3868593"/>
                <a:gd name="connsiteY14" fmla="*/ 429890 h 3265958"/>
                <a:gd name="connsiteX15" fmla="*/ 1830614 w 3868593"/>
                <a:gd name="connsiteY15" fmla="*/ 352193 h 3265958"/>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3016220 w 3868593"/>
                <a:gd name="connsiteY5" fmla="*/ 2986412 h 3265959"/>
                <a:gd name="connsiteX6" fmla="*/ 2800775 w 3868593"/>
                <a:gd name="connsiteY6" fmla="*/ 3143593 h 3265959"/>
                <a:gd name="connsiteX7" fmla="*/ 2728961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2944405 w 3868593"/>
                <a:gd name="connsiteY5" fmla="*/ 3065002 h 3265959"/>
                <a:gd name="connsiteX6" fmla="*/ 2800775 w 3868593"/>
                <a:gd name="connsiteY6" fmla="*/ 3143593 h 3265959"/>
                <a:gd name="connsiteX7" fmla="*/ 2728961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2944405 w 3868593"/>
                <a:gd name="connsiteY5" fmla="*/ 3065002 h 3265959"/>
                <a:gd name="connsiteX6" fmla="*/ 2800775 w 3868593"/>
                <a:gd name="connsiteY6" fmla="*/ 3143593 h 3265959"/>
                <a:gd name="connsiteX7" fmla="*/ 2657146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28792"/>
                <a:gd name="connsiteX1" fmla="*/ 2001409 w 3868593"/>
                <a:gd name="connsiteY1" fmla="*/ 272709 h 3228792"/>
                <a:gd name="connsiteX2" fmla="*/ 3129243 w 3868593"/>
                <a:gd name="connsiteY2" fmla="*/ 144630 h 3228792"/>
                <a:gd name="connsiteX3" fmla="*/ 3729162 w 3868593"/>
                <a:gd name="connsiteY3" fmla="*/ 1140491 h 3228792"/>
                <a:gd name="connsiteX4" fmla="*/ 3705307 w 3868593"/>
                <a:gd name="connsiteY4" fmla="*/ 2160855 h 3228792"/>
                <a:gd name="connsiteX5" fmla="*/ 2944405 w 3868593"/>
                <a:gd name="connsiteY5" fmla="*/ 3065002 h 3228792"/>
                <a:gd name="connsiteX6" fmla="*/ 2800775 w 3868593"/>
                <a:gd name="connsiteY6" fmla="*/ 3143593 h 3228792"/>
                <a:gd name="connsiteX7" fmla="*/ 2657146 w 3868593"/>
                <a:gd name="connsiteY7" fmla="*/ 3222182 h 3228792"/>
                <a:gd name="connsiteX8" fmla="*/ 1473059 w 3868593"/>
                <a:gd name="connsiteY8" fmla="*/ 2880934 h 3228792"/>
                <a:gd name="connsiteX9" fmla="*/ 567950 w 3868593"/>
                <a:gd name="connsiteY9" fmla="*/ 1963451 h 3228792"/>
                <a:gd name="connsiteX10" fmla="*/ 446325 w 3868593"/>
                <a:gd name="connsiteY10" fmla="*/ 1322644 h 3228792"/>
                <a:gd name="connsiteX11" fmla="*/ 32900 w 3868593"/>
                <a:gd name="connsiteY11" fmla="*/ 864710 h 3228792"/>
                <a:gd name="connsiteX12" fmla="*/ 248924 w 3868593"/>
                <a:gd name="connsiteY12" fmla="*/ 432662 h 3228792"/>
                <a:gd name="connsiteX13" fmla="*/ 750830 w 3868593"/>
                <a:gd name="connsiteY13" fmla="*/ 369782 h 3228792"/>
                <a:gd name="connsiteX14" fmla="*/ 1642336 w 3868593"/>
                <a:gd name="connsiteY14" fmla="*/ 429890 h 3228792"/>
                <a:gd name="connsiteX15" fmla="*/ 1830614 w 3868593"/>
                <a:gd name="connsiteY15" fmla="*/ 352193 h 322879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8593" h="3222182">
                  <a:moveTo>
                    <a:pt x="1830614" y="352193"/>
                  </a:moveTo>
                  <a:lnTo>
                    <a:pt x="2001409" y="272709"/>
                  </a:lnTo>
                  <a:cubicBezTo>
                    <a:pt x="2217847" y="238115"/>
                    <a:pt x="2841284" y="0"/>
                    <a:pt x="3129243" y="144630"/>
                  </a:cubicBezTo>
                  <a:cubicBezTo>
                    <a:pt x="3417202" y="289260"/>
                    <a:pt x="3629176" y="802520"/>
                    <a:pt x="3729162" y="1140491"/>
                  </a:cubicBezTo>
                  <a:cubicBezTo>
                    <a:pt x="3825173" y="1476528"/>
                    <a:pt x="3868593" y="1827752"/>
                    <a:pt x="3705307" y="2160855"/>
                  </a:cubicBezTo>
                  <a:cubicBezTo>
                    <a:pt x="3568304" y="2475194"/>
                    <a:pt x="3095160" y="2901212"/>
                    <a:pt x="2944405" y="3065002"/>
                  </a:cubicBezTo>
                  <a:lnTo>
                    <a:pt x="2800775" y="3143593"/>
                  </a:lnTo>
                  <a:lnTo>
                    <a:pt x="2657146" y="3222182"/>
                  </a:lnTo>
                  <a:cubicBezTo>
                    <a:pt x="2435860" y="3178406"/>
                    <a:pt x="1821258" y="3090723"/>
                    <a:pt x="1473059" y="2880934"/>
                  </a:cubicBezTo>
                  <a:cubicBezTo>
                    <a:pt x="1124860" y="2671146"/>
                    <a:pt x="739072" y="2223166"/>
                    <a:pt x="567950" y="1963451"/>
                  </a:cubicBezTo>
                  <a:cubicBezTo>
                    <a:pt x="396828" y="1703736"/>
                    <a:pt x="535500" y="1505767"/>
                    <a:pt x="446325" y="1322644"/>
                  </a:cubicBezTo>
                  <a:cubicBezTo>
                    <a:pt x="357150" y="1139521"/>
                    <a:pt x="65800" y="1013040"/>
                    <a:pt x="32900" y="864710"/>
                  </a:cubicBezTo>
                  <a:cubicBezTo>
                    <a:pt x="0" y="716380"/>
                    <a:pt x="129269" y="515150"/>
                    <a:pt x="248924" y="432662"/>
                  </a:cubicBezTo>
                  <a:cubicBezTo>
                    <a:pt x="368579" y="350174"/>
                    <a:pt x="518595" y="370244"/>
                    <a:pt x="750830" y="369782"/>
                  </a:cubicBezTo>
                  <a:cubicBezTo>
                    <a:pt x="983065" y="369320"/>
                    <a:pt x="1462372" y="432821"/>
                    <a:pt x="1642336" y="429890"/>
                  </a:cubicBezTo>
                  <a:lnTo>
                    <a:pt x="1830614" y="352193"/>
                  </a:lnTo>
                  <a:close/>
                </a:path>
              </a:pathLst>
            </a:custGeom>
            <a:solidFill>
              <a:schemeClr val="accent1">
                <a:lumMod val="75000"/>
              </a:schemeClr>
            </a:solidFill>
            <a:ln w="254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cxnSp>
          <p:nvCxnSpPr>
            <p:cNvPr id="9" name="Straight Connector 8"/>
            <p:cNvCxnSpPr/>
            <p:nvPr/>
          </p:nvCxnSpPr>
          <p:spPr>
            <a:xfrm>
              <a:off x="4284265" y="1916832"/>
              <a:ext cx="781319" cy="1623417"/>
            </a:xfrm>
            <a:prstGeom prst="line">
              <a:avLst/>
            </a:prstGeom>
            <a:ln w="50800" cmpd="tri">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 name="Group 64"/>
          <p:cNvGrpSpPr>
            <a:grpSpLocks/>
          </p:cNvGrpSpPr>
          <p:nvPr/>
        </p:nvGrpSpPr>
        <p:grpSpPr bwMode="auto">
          <a:xfrm>
            <a:off x="3635375" y="2204219"/>
            <a:ext cx="2509838" cy="1716088"/>
            <a:chOff x="2987824" y="2924944"/>
            <a:chExt cx="2510028" cy="1715696"/>
          </a:xfrm>
        </p:grpSpPr>
        <p:grpSp>
          <p:nvGrpSpPr>
            <p:cNvPr id="11" name="Group 31"/>
            <p:cNvGrpSpPr>
              <a:grpSpLocks/>
            </p:cNvGrpSpPr>
            <p:nvPr/>
          </p:nvGrpSpPr>
          <p:grpSpPr bwMode="auto">
            <a:xfrm>
              <a:off x="2987824" y="3356992"/>
              <a:ext cx="1668229" cy="1283648"/>
              <a:chOff x="2555776" y="3645024"/>
              <a:chExt cx="1668229" cy="1283648"/>
            </a:xfrm>
          </p:grpSpPr>
          <p:sp>
            <p:nvSpPr>
              <p:cNvPr id="21" name="Freeform 20"/>
              <p:cNvSpPr/>
              <p:nvPr/>
            </p:nvSpPr>
            <p:spPr>
              <a:xfrm>
                <a:off x="2555776" y="3644677"/>
                <a:ext cx="1668589" cy="1283995"/>
              </a:xfrm>
              <a:custGeom>
                <a:avLst/>
                <a:gdLst>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418011 w 3853543"/>
                  <a:gd name="connsiteY9" fmla="*/ 39189 h 2860766"/>
                  <a:gd name="connsiteX10" fmla="*/ 875211 w 3853543"/>
                  <a:gd name="connsiteY10" fmla="*/ 91440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418011 w 3853543"/>
                  <a:gd name="connsiteY9" fmla="*/ 39189 h 2860766"/>
                  <a:gd name="connsiteX10" fmla="*/ 875211 w 3853543"/>
                  <a:gd name="connsiteY10" fmla="*/ 91440 h 2860766"/>
                  <a:gd name="connsiteX11" fmla="*/ 1136468 w 3853543"/>
                  <a:gd name="connsiteY11" fmla="*/ 104503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373305 w 3853543"/>
                  <a:gd name="connsiteY9" fmla="*/ 10304 h 2860766"/>
                  <a:gd name="connsiteX10" fmla="*/ 875211 w 3853543"/>
                  <a:gd name="connsiteY10" fmla="*/ 91440 h 2860766"/>
                  <a:gd name="connsiteX11" fmla="*/ 1136468 w 3853543"/>
                  <a:gd name="connsiteY11" fmla="*/ 104503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373305 w 3853543"/>
                  <a:gd name="connsiteY9" fmla="*/ 154320 h 2860766"/>
                  <a:gd name="connsiteX10" fmla="*/ 875211 w 3853543"/>
                  <a:gd name="connsiteY10" fmla="*/ 91440 h 2860766"/>
                  <a:gd name="connsiteX11" fmla="*/ 1136468 w 3853543"/>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9450 w 3696262"/>
                  <a:gd name="connsiteY5" fmla="*/ 2442754 h 2860766"/>
                  <a:gd name="connsiteX6" fmla="*/ 535050 w 3696262"/>
                  <a:gd name="connsiteY6" fmla="*/ 1685109 h 2860766"/>
                  <a:gd name="connsiteX7" fmla="*/ 587302 w 3696262"/>
                  <a:gd name="connsiteY7" fmla="*/ 875211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9450 w 3696262"/>
                  <a:gd name="connsiteY5" fmla="*/ 2442754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1584175 w 3696262"/>
                  <a:gd name="connsiteY0" fmla="*/ 370344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1584175 w 3696262"/>
                  <a:gd name="connsiteY11" fmla="*/ 370344 h 2860766"/>
                  <a:gd name="connsiteX0" fmla="*/ 1872207 w 3696262"/>
                  <a:gd name="connsiteY0" fmla="*/ 298336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1872207 w 3696262"/>
                  <a:gd name="connsiteY11" fmla="*/ 298336 h 2860766"/>
                  <a:gd name="connsiteX0" fmla="*/ 1872207 w 3696262"/>
                  <a:gd name="connsiteY0" fmla="*/ 364962 h 2927392"/>
                  <a:gd name="connsiteX1" fmla="*/ 3082307 w 3696262"/>
                  <a:gd name="connsiteY1" fmla="*/ 66626 h 2927392"/>
                  <a:gd name="connsiteX2" fmla="*/ 3696262 w 3696262"/>
                  <a:gd name="connsiteY2" fmla="*/ 928775 h 2927392"/>
                  <a:gd name="connsiteX3" fmla="*/ 3696262 w 3696262"/>
                  <a:gd name="connsiteY3" fmla="*/ 1960740 h 2927392"/>
                  <a:gd name="connsiteX4" fmla="*/ 2716547 w 3696262"/>
                  <a:gd name="connsiteY4" fmla="*/ 2927392 h 2927392"/>
                  <a:gd name="connsiteX5" fmla="*/ 1440159 w 3696262"/>
                  <a:gd name="connsiteY5" fmla="*/ 2669218 h 2927392"/>
                  <a:gd name="connsiteX6" fmla="*/ 535050 w 3696262"/>
                  <a:gd name="connsiteY6" fmla="*/ 1751735 h 2927392"/>
                  <a:gd name="connsiteX7" fmla="*/ 504055 w 3696262"/>
                  <a:gd name="connsiteY7" fmla="*/ 1013034 h 2927392"/>
                  <a:gd name="connsiteX8" fmla="*/ 0 w 3696262"/>
                  <a:gd name="connsiteY8" fmla="*/ 652994 h 2927392"/>
                  <a:gd name="connsiteX9" fmla="*/ 216024 w 3696262"/>
                  <a:gd name="connsiteY9" fmla="*/ 220946 h 2927392"/>
                  <a:gd name="connsiteX10" fmla="*/ 717930 w 3696262"/>
                  <a:gd name="connsiteY10" fmla="*/ 158066 h 2927392"/>
                  <a:gd name="connsiteX11" fmla="*/ 1872207 w 3696262"/>
                  <a:gd name="connsiteY11" fmla="*/ 364962 h 2927392"/>
                  <a:gd name="connsiteX0" fmla="*/ 1872207 w 3696262"/>
                  <a:gd name="connsiteY0" fmla="*/ 432048 h 2994478"/>
                  <a:gd name="connsiteX1" fmla="*/ 3096343 w 3696262"/>
                  <a:gd name="connsiteY1" fmla="*/ 0 h 2994478"/>
                  <a:gd name="connsiteX2" fmla="*/ 3696262 w 3696262"/>
                  <a:gd name="connsiteY2" fmla="*/ 995861 h 2994478"/>
                  <a:gd name="connsiteX3" fmla="*/ 3696262 w 3696262"/>
                  <a:gd name="connsiteY3" fmla="*/ 2027826 h 2994478"/>
                  <a:gd name="connsiteX4" fmla="*/ 2716547 w 3696262"/>
                  <a:gd name="connsiteY4" fmla="*/ 2994478 h 2994478"/>
                  <a:gd name="connsiteX5" fmla="*/ 1440159 w 3696262"/>
                  <a:gd name="connsiteY5" fmla="*/ 2736304 h 2994478"/>
                  <a:gd name="connsiteX6" fmla="*/ 535050 w 3696262"/>
                  <a:gd name="connsiteY6" fmla="*/ 1818821 h 2994478"/>
                  <a:gd name="connsiteX7" fmla="*/ 504055 w 3696262"/>
                  <a:gd name="connsiteY7" fmla="*/ 1080120 h 2994478"/>
                  <a:gd name="connsiteX8" fmla="*/ 0 w 3696262"/>
                  <a:gd name="connsiteY8" fmla="*/ 720080 h 2994478"/>
                  <a:gd name="connsiteX9" fmla="*/ 216024 w 3696262"/>
                  <a:gd name="connsiteY9" fmla="*/ 288032 h 2994478"/>
                  <a:gd name="connsiteX10" fmla="*/ 717930 w 3696262"/>
                  <a:gd name="connsiteY10" fmla="*/ 225152 h 2994478"/>
                  <a:gd name="connsiteX11" fmla="*/ 1872207 w 3696262"/>
                  <a:gd name="connsiteY11" fmla="*/ 432048 h 2994478"/>
                  <a:gd name="connsiteX0" fmla="*/ 1872207 w 3696262"/>
                  <a:gd name="connsiteY0" fmla="*/ 432048 h 2994478"/>
                  <a:gd name="connsiteX1" fmla="*/ 3096343 w 3696262"/>
                  <a:gd name="connsiteY1" fmla="*/ 0 h 2994478"/>
                  <a:gd name="connsiteX2" fmla="*/ 3696262 w 3696262"/>
                  <a:gd name="connsiteY2" fmla="*/ 995861 h 2994478"/>
                  <a:gd name="connsiteX3" fmla="*/ 3696262 w 3696262"/>
                  <a:gd name="connsiteY3" fmla="*/ 2027826 h 2994478"/>
                  <a:gd name="connsiteX4" fmla="*/ 2716547 w 3696262"/>
                  <a:gd name="connsiteY4" fmla="*/ 2994478 h 2994478"/>
                  <a:gd name="connsiteX5" fmla="*/ 1440159 w 3696262"/>
                  <a:gd name="connsiteY5" fmla="*/ 2736304 h 2994478"/>
                  <a:gd name="connsiteX6" fmla="*/ 535050 w 3696262"/>
                  <a:gd name="connsiteY6" fmla="*/ 1818821 h 2994478"/>
                  <a:gd name="connsiteX7" fmla="*/ 504055 w 3696262"/>
                  <a:gd name="connsiteY7" fmla="*/ 1080120 h 2994478"/>
                  <a:gd name="connsiteX8" fmla="*/ 0 w 3696262"/>
                  <a:gd name="connsiteY8" fmla="*/ 720080 h 2994478"/>
                  <a:gd name="connsiteX9" fmla="*/ 216024 w 3696262"/>
                  <a:gd name="connsiteY9" fmla="*/ 288032 h 2994478"/>
                  <a:gd name="connsiteX10" fmla="*/ 717930 w 3696262"/>
                  <a:gd name="connsiteY10" fmla="*/ 225152 h 2994478"/>
                  <a:gd name="connsiteX11" fmla="*/ 1872207 w 3696262"/>
                  <a:gd name="connsiteY11" fmla="*/ 432048 h 2994478"/>
                  <a:gd name="connsiteX0" fmla="*/ 1872207 w 3696262"/>
                  <a:gd name="connsiteY0" fmla="*/ 501757 h 3064187"/>
                  <a:gd name="connsiteX1" fmla="*/ 3096343 w 3696262"/>
                  <a:gd name="connsiteY1" fmla="*/ 69709 h 3064187"/>
                  <a:gd name="connsiteX2" fmla="*/ 3696262 w 3696262"/>
                  <a:gd name="connsiteY2" fmla="*/ 1065570 h 3064187"/>
                  <a:gd name="connsiteX3" fmla="*/ 3696262 w 3696262"/>
                  <a:gd name="connsiteY3" fmla="*/ 2097535 h 3064187"/>
                  <a:gd name="connsiteX4" fmla="*/ 2716547 w 3696262"/>
                  <a:gd name="connsiteY4" fmla="*/ 3064187 h 3064187"/>
                  <a:gd name="connsiteX5" fmla="*/ 1440159 w 3696262"/>
                  <a:gd name="connsiteY5" fmla="*/ 2806013 h 3064187"/>
                  <a:gd name="connsiteX6" fmla="*/ 535050 w 3696262"/>
                  <a:gd name="connsiteY6" fmla="*/ 1888530 h 3064187"/>
                  <a:gd name="connsiteX7" fmla="*/ 504055 w 3696262"/>
                  <a:gd name="connsiteY7" fmla="*/ 1149829 h 3064187"/>
                  <a:gd name="connsiteX8" fmla="*/ 0 w 3696262"/>
                  <a:gd name="connsiteY8" fmla="*/ 789789 h 3064187"/>
                  <a:gd name="connsiteX9" fmla="*/ 216024 w 3696262"/>
                  <a:gd name="connsiteY9" fmla="*/ 357741 h 3064187"/>
                  <a:gd name="connsiteX10" fmla="*/ 717930 w 3696262"/>
                  <a:gd name="connsiteY10" fmla="*/ 294861 h 3064187"/>
                  <a:gd name="connsiteX11" fmla="*/ 1872207 w 3696262"/>
                  <a:gd name="connsiteY11" fmla="*/ 501757 h 3064187"/>
                  <a:gd name="connsiteX0" fmla="*/ 1872207 w 3696262"/>
                  <a:gd name="connsiteY0" fmla="*/ 501757 h 3064187"/>
                  <a:gd name="connsiteX1" fmla="*/ 3096343 w 3696262"/>
                  <a:gd name="connsiteY1" fmla="*/ 69709 h 3064187"/>
                  <a:gd name="connsiteX2" fmla="*/ 3696262 w 3696262"/>
                  <a:gd name="connsiteY2" fmla="*/ 1065570 h 3064187"/>
                  <a:gd name="connsiteX3" fmla="*/ 3672407 w 3696262"/>
                  <a:gd name="connsiteY3" fmla="*/ 2085934 h 3064187"/>
                  <a:gd name="connsiteX4" fmla="*/ 2716547 w 3696262"/>
                  <a:gd name="connsiteY4" fmla="*/ 3064187 h 3064187"/>
                  <a:gd name="connsiteX5" fmla="*/ 1440159 w 3696262"/>
                  <a:gd name="connsiteY5" fmla="*/ 2806013 h 3064187"/>
                  <a:gd name="connsiteX6" fmla="*/ 535050 w 3696262"/>
                  <a:gd name="connsiteY6" fmla="*/ 1888530 h 3064187"/>
                  <a:gd name="connsiteX7" fmla="*/ 504055 w 3696262"/>
                  <a:gd name="connsiteY7" fmla="*/ 1149829 h 3064187"/>
                  <a:gd name="connsiteX8" fmla="*/ 0 w 3696262"/>
                  <a:gd name="connsiteY8" fmla="*/ 789789 h 3064187"/>
                  <a:gd name="connsiteX9" fmla="*/ 216024 w 3696262"/>
                  <a:gd name="connsiteY9" fmla="*/ 357741 h 3064187"/>
                  <a:gd name="connsiteX10" fmla="*/ 717930 w 3696262"/>
                  <a:gd name="connsiteY10" fmla="*/ 294861 h 3064187"/>
                  <a:gd name="connsiteX11" fmla="*/ 1872207 w 3696262"/>
                  <a:gd name="connsiteY11" fmla="*/ 501757 h 3064187"/>
                  <a:gd name="connsiteX0" fmla="*/ 1872207 w 3835693"/>
                  <a:gd name="connsiteY0" fmla="*/ 501757 h 3064187"/>
                  <a:gd name="connsiteX1" fmla="*/ 3096343 w 3835693"/>
                  <a:gd name="connsiteY1" fmla="*/ 69709 h 3064187"/>
                  <a:gd name="connsiteX2" fmla="*/ 3696262 w 3835693"/>
                  <a:gd name="connsiteY2" fmla="*/ 1065570 h 3064187"/>
                  <a:gd name="connsiteX3" fmla="*/ 3672407 w 3835693"/>
                  <a:gd name="connsiteY3" fmla="*/ 2085934 h 3064187"/>
                  <a:gd name="connsiteX4" fmla="*/ 2716547 w 3835693"/>
                  <a:gd name="connsiteY4" fmla="*/ 3064187 h 3064187"/>
                  <a:gd name="connsiteX5" fmla="*/ 1440159 w 3835693"/>
                  <a:gd name="connsiteY5" fmla="*/ 2806013 h 3064187"/>
                  <a:gd name="connsiteX6" fmla="*/ 535050 w 3835693"/>
                  <a:gd name="connsiteY6" fmla="*/ 1888530 h 3064187"/>
                  <a:gd name="connsiteX7" fmla="*/ 504055 w 3835693"/>
                  <a:gd name="connsiteY7" fmla="*/ 1149829 h 3064187"/>
                  <a:gd name="connsiteX8" fmla="*/ 0 w 3835693"/>
                  <a:gd name="connsiteY8" fmla="*/ 789789 h 3064187"/>
                  <a:gd name="connsiteX9" fmla="*/ 216024 w 3835693"/>
                  <a:gd name="connsiteY9" fmla="*/ 357741 h 3064187"/>
                  <a:gd name="connsiteX10" fmla="*/ 717930 w 3835693"/>
                  <a:gd name="connsiteY10" fmla="*/ 294861 h 3064187"/>
                  <a:gd name="connsiteX11" fmla="*/ 1872207 w 3835693"/>
                  <a:gd name="connsiteY11" fmla="*/ 501757 h 3064187"/>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920212 w 3883698"/>
                  <a:gd name="connsiteY0" fmla="*/ 501757 h 3184200"/>
                  <a:gd name="connsiteX1" fmla="*/ 3144348 w 3883698"/>
                  <a:gd name="connsiteY1" fmla="*/ 69709 h 3184200"/>
                  <a:gd name="connsiteX2" fmla="*/ 3744267 w 3883698"/>
                  <a:gd name="connsiteY2" fmla="*/ 1065570 h 3184200"/>
                  <a:gd name="connsiteX3" fmla="*/ 3720412 w 3883698"/>
                  <a:gd name="connsiteY3" fmla="*/ 2085934 h 3184200"/>
                  <a:gd name="connsiteX4" fmla="*/ 2764552 w 3883698"/>
                  <a:gd name="connsiteY4" fmla="*/ 3064187 h 3184200"/>
                  <a:gd name="connsiteX5" fmla="*/ 1488164 w 3883698"/>
                  <a:gd name="connsiteY5" fmla="*/ 2806013 h 3184200"/>
                  <a:gd name="connsiteX6" fmla="*/ 583055 w 3883698"/>
                  <a:gd name="connsiteY6" fmla="*/ 1888530 h 3184200"/>
                  <a:gd name="connsiteX7" fmla="*/ 552060 w 3883698"/>
                  <a:gd name="connsiteY7" fmla="*/ 1149829 h 3184200"/>
                  <a:gd name="connsiteX8" fmla="*/ 48005 w 3883698"/>
                  <a:gd name="connsiteY8" fmla="*/ 789789 h 3184200"/>
                  <a:gd name="connsiteX9" fmla="*/ 264029 w 3883698"/>
                  <a:gd name="connsiteY9" fmla="*/ 357741 h 3184200"/>
                  <a:gd name="connsiteX10" fmla="*/ 765935 w 3883698"/>
                  <a:gd name="connsiteY10" fmla="*/ 294861 h 3184200"/>
                  <a:gd name="connsiteX11" fmla="*/ 1920212 w 3883698"/>
                  <a:gd name="connsiteY11" fmla="*/ 501757 h 3184200"/>
                  <a:gd name="connsiteX0" fmla="*/ 1920212 w 3883698"/>
                  <a:gd name="connsiteY0" fmla="*/ 501757 h 3184200"/>
                  <a:gd name="connsiteX1" fmla="*/ 3144348 w 3883698"/>
                  <a:gd name="connsiteY1" fmla="*/ 69709 h 3184200"/>
                  <a:gd name="connsiteX2" fmla="*/ 3744267 w 3883698"/>
                  <a:gd name="connsiteY2" fmla="*/ 1065570 h 3184200"/>
                  <a:gd name="connsiteX3" fmla="*/ 3720412 w 3883698"/>
                  <a:gd name="connsiteY3" fmla="*/ 2085934 h 3184200"/>
                  <a:gd name="connsiteX4" fmla="*/ 2764552 w 3883698"/>
                  <a:gd name="connsiteY4" fmla="*/ 3064187 h 3184200"/>
                  <a:gd name="connsiteX5" fmla="*/ 1488164 w 3883698"/>
                  <a:gd name="connsiteY5" fmla="*/ 2806013 h 3184200"/>
                  <a:gd name="connsiteX6" fmla="*/ 583055 w 3883698"/>
                  <a:gd name="connsiteY6" fmla="*/ 1888530 h 3184200"/>
                  <a:gd name="connsiteX7" fmla="*/ 552060 w 3883698"/>
                  <a:gd name="connsiteY7" fmla="*/ 1149829 h 3184200"/>
                  <a:gd name="connsiteX8" fmla="*/ 48005 w 3883698"/>
                  <a:gd name="connsiteY8" fmla="*/ 789789 h 3184200"/>
                  <a:gd name="connsiteX9" fmla="*/ 264029 w 3883698"/>
                  <a:gd name="connsiteY9" fmla="*/ 357741 h 3184200"/>
                  <a:gd name="connsiteX10" fmla="*/ 765935 w 3883698"/>
                  <a:gd name="connsiteY10" fmla="*/ 294861 h 3184200"/>
                  <a:gd name="connsiteX11" fmla="*/ 1920212 w 3883698"/>
                  <a:gd name="connsiteY11" fmla="*/ 501757 h 3184200"/>
                  <a:gd name="connsiteX0" fmla="*/ 1845719 w 3883698"/>
                  <a:gd name="connsiteY0" fmla="*/ 364963 h 3271891"/>
                  <a:gd name="connsiteX1" fmla="*/ 3144348 w 3883698"/>
                  <a:gd name="connsiteY1" fmla="*/ 157400 h 3271891"/>
                  <a:gd name="connsiteX2" fmla="*/ 3744267 w 3883698"/>
                  <a:gd name="connsiteY2" fmla="*/ 1153261 h 3271891"/>
                  <a:gd name="connsiteX3" fmla="*/ 3720412 w 3883698"/>
                  <a:gd name="connsiteY3" fmla="*/ 2173625 h 3271891"/>
                  <a:gd name="connsiteX4" fmla="*/ 2764552 w 3883698"/>
                  <a:gd name="connsiteY4" fmla="*/ 3151878 h 3271891"/>
                  <a:gd name="connsiteX5" fmla="*/ 1488164 w 3883698"/>
                  <a:gd name="connsiteY5" fmla="*/ 2893704 h 3271891"/>
                  <a:gd name="connsiteX6" fmla="*/ 583055 w 3883698"/>
                  <a:gd name="connsiteY6" fmla="*/ 1976221 h 3271891"/>
                  <a:gd name="connsiteX7" fmla="*/ 552060 w 3883698"/>
                  <a:gd name="connsiteY7" fmla="*/ 1237520 h 3271891"/>
                  <a:gd name="connsiteX8" fmla="*/ 48005 w 3883698"/>
                  <a:gd name="connsiteY8" fmla="*/ 877480 h 3271891"/>
                  <a:gd name="connsiteX9" fmla="*/ 264029 w 3883698"/>
                  <a:gd name="connsiteY9" fmla="*/ 445432 h 3271891"/>
                  <a:gd name="connsiteX10" fmla="*/ 765935 w 3883698"/>
                  <a:gd name="connsiteY10" fmla="*/ 382552 h 3271891"/>
                  <a:gd name="connsiteX11" fmla="*/ 1845719 w 3883698"/>
                  <a:gd name="connsiteY11" fmla="*/ 364963 h 3271891"/>
                  <a:gd name="connsiteX0" fmla="*/ 1845719 w 3883698"/>
                  <a:gd name="connsiteY0" fmla="*/ 364961 h 3271889"/>
                  <a:gd name="connsiteX1" fmla="*/ 3144348 w 3883698"/>
                  <a:gd name="connsiteY1" fmla="*/ 157398 h 3271889"/>
                  <a:gd name="connsiteX2" fmla="*/ 3744267 w 3883698"/>
                  <a:gd name="connsiteY2" fmla="*/ 1153259 h 3271889"/>
                  <a:gd name="connsiteX3" fmla="*/ 3720412 w 3883698"/>
                  <a:gd name="connsiteY3" fmla="*/ 2173623 h 3271889"/>
                  <a:gd name="connsiteX4" fmla="*/ 2764552 w 3883698"/>
                  <a:gd name="connsiteY4" fmla="*/ 3151876 h 3271889"/>
                  <a:gd name="connsiteX5" fmla="*/ 1488164 w 3883698"/>
                  <a:gd name="connsiteY5" fmla="*/ 2893702 h 3271889"/>
                  <a:gd name="connsiteX6" fmla="*/ 583055 w 3883698"/>
                  <a:gd name="connsiteY6" fmla="*/ 1976219 h 3271889"/>
                  <a:gd name="connsiteX7" fmla="*/ 552060 w 3883698"/>
                  <a:gd name="connsiteY7" fmla="*/ 1237518 h 3271889"/>
                  <a:gd name="connsiteX8" fmla="*/ 48005 w 3883698"/>
                  <a:gd name="connsiteY8" fmla="*/ 877478 h 3271889"/>
                  <a:gd name="connsiteX9" fmla="*/ 264029 w 3883698"/>
                  <a:gd name="connsiteY9" fmla="*/ 445430 h 3271889"/>
                  <a:gd name="connsiteX10" fmla="*/ 765935 w 3883698"/>
                  <a:gd name="connsiteY10" fmla="*/ 382550 h 3271889"/>
                  <a:gd name="connsiteX11" fmla="*/ 1845719 w 3883698"/>
                  <a:gd name="connsiteY11" fmla="*/ 364961 h 3271889"/>
                  <a:gd name="connsiteX0" fmla="*/ 1830614 w 3868593"/>
                  <a:gd name="connsiteY0" fmla="*/ 364963 h 3271891"/>
                  <a:gd name="connsiteX1" fmla="*/ 3129243 w 3868593"/>
                  <a:gd name="connsiteY1" fmla="*/ 157400 h 3271891"/>
                  <a:gd name="connsiteX2" fmla="*/ 3729162 w 3868593"/>
                  <a:gd name="connsiteY2" fmla="*/ 1153261 h 3271891"/>
                  <a:gd name="connsiteX3" fmla="*/ 3705307 w 3868593"/>
                  <a:gd name="connsiteY3" fmla="*/ 2173625 h 3271891"/>
                  <a:gd name="connsiteX4" fmla="*/ 2749447 w 3868593"/>
                  <a:gd name="connsiteY4" fmla="*/ 3151878 h 3271891"/>
                  <a:gd name="connsiteX5" fmla="*/ 1473059 w 3868593"/>
                  <a:gd name="connsiteY5" fmla="*/ 2893704 h 3271891"/>
                  <a:gd name="connsiteX6" fmla="*/ 567950 w 3868593"/>
                  <a:gd name="connsiteY6" fmla="*/ 1976221 h 3271891"/>
                  <a:gd name="connsiteX7" fmla="*/ 446325 w 3868593"/>
                  <a:gd name="connsiteY7" fmla="*/ 1335414 h 3271891"/>
                  <a:gd name="connsiteX8" fmla="*/ 32900 w 3868593"/>
                  <a:gd name="connsiteY8" fmla="*/ 877480 h 3271891"/>
                  <a:gd name="connsiteX9" fmla="*/ 248924 w 3868593"/>
                  <a:gd name="connsiteY9" fmla="*/ 445432 h 3271891"/>
                  <a:gd name="connsiteX10" fmla="*/ 750830 w 3868593"/>
                  <a:gd name="connsiteY10" fmla="*/ 382552 h 3271891"/>
                  <a:gd name="connsiteX11" fmla="*/ 1830614 w 3868593"/>
                  <a:gd name="connsiteY11" fmla="*/ 364963 h 3271891"/>
                  <a:gd name="connsiteX0" fmla="*/ 1830614 w 3868593"/>
                  <a:gd name="connsiteY0" fmla="*/ 364962 h 3271890"/>
                  <a:gd name="connsiteX1" fmla="*/ 3129243 w 3868593"/>
                  <a:gd name="connsiteY1" fmla="*/ 157399 h 3271890"/>
                  <a:gd name="connsiteX2" fmla="*/ 3729162 w 3868593"/>
                  <a:gd name="connsiteY2" fmla="*/ 1153260 h 3271890"/>
                  <a:gd name="connsiteX3" fmla="*/ 3705307 w 3868593"/>
                  <a:gd name="connsiteY3" fmla="*/ 2173624 h 3271890"/>
                  <a:gd name="connsiteX4" fmla="*/ 2749447 w 3868593"/>
                  <a:gd name="connsiteY4" fmla="*/ 3151877 h 3271890"/>
                  <a:gd name="connsiteX5" fmla="*/ 1473059 w 3868593"/>
                  <a:gd name="connsiteY5" fmla="*/ 2893703 h 3271890"/>
                  <a:gd name="connsiteX6" fmla="*/ 567950 w 3868593"/>
                  <a:gd name="connsiteY6" fmla="*/ 1976220 h 3271890"/>
                  <a:gd name="connsiteX7" fmla="*/ 446325 w 3868593"/>
                  <a:gd name="connsiteY7" fmla="*/ 1335413 h 3271890"/>
                  <a:gd name="connsiteX8" fmla="*/ 32900 w 3868593"/>
                  <a:gd name="connsiteY8" fmla="*/ 877479 h 3271890"/>
                  <a:gd name="connsiteX9" fmla="*/ 248924 w 3868593"/>
                  <a:gd name="connsiteY9" fmla="*/ 445431 h 3271890"/>
                  <a:gd name="connsiteX10" fmla="*/ 750830 w 3868593"/>
                  <a:gd name="connsiteY10" fmla="*/ 382551 h 3271890"/>
                  <a:gd name="connsiteX11" fmla="*/ 1642336 w 3868593"/>
                  <a:gd name="connsiteY11" fmla="*/ 442659 h 3271890"/>
                  <a:gd name="connsiteX12" fmla="*/ 1830614 w 3868593"/>
                  <a:gd name="connsiteY12" fmla="*/ 364962 h 3271890"/>
                  <a:gd name="connsiteX0" fmla="*/ 1830614 w 3868593"/>
                  <a:gd name="connsiteY0" fmla="*/ 352193 h 3259121"/>
                  <a:gd name="connsiteX1" fmla="*/ 2001409 w 3868593"/>
                  <a:gd name="connsiteY1" fmla="*/ 272709 h 3259121"/>
                  <a:gd name="connsiteX2" fmla="*/ 3129243 w 3868593"/>
                  <a:gd name="connsiteY2" fmla="*/ 144630 h 3259121"/>
                  <a:gd name="connsiteX3" fmla="*/ 3729162 w 3868593"/>
                  <a:gd name="connsiteY3" fmla="*/ 1140491 h 3259121"/>
                  <a:gd name="connsiteX4" fmla="*/ 3705307 w 3868593"/>
                  <a:gd name="connsiteY4" fmla="*/ 2160855 h 3259121"/>
                  <a:gd name="connsiteX5" fmla="*/ 2749447 w 3868593"/>
                  <a:gd name="connsiteY5" fmla="*/ 3139108 h 3259121"/>
                  <a:gd name="connsiteX6" fmla="*/ 1473059 w 3868593"/>
                  <a:gd name="connsiteY6" fmla="*/ 2880934 h 3259121"/>
                  <a:gd name="connsiteX7" fmla="*/ 567950 w 3868593"/>
                  <a:gd name="connsiteY7" fmla="*/ 1963451 h 3259121"/>
                  <a:gd name="connsiteX8" fmla="*/ 446325 w 3868593"/>
                  <a:gd name="connsiteY8" fmla="*/ 1322644 h 3259121"/>
                  <a:gd name="connsiteX9" fmla="*/ 32900 w 3868593"/>
                  <a:gd name="connsiteY9" fmla="*/ 864710 h 3259121"/>
                  <a:gd name="connsiteX10" fmla="*/ 248924 w 3868593"/>
                  <a:gd name="connsiteY10" fmla="*/ 432662 h 3259121"/>
                  <a:gd name="connsiteX11" fmla="*/ 750830 w 3868593"/>
                  <a:gd name="connsiteY11" fmla="*/ 369782 h 3259121"/>
                  <a:gd name="connsiteX12" fmla="*/ 1642336 w 3868593"/>
                  <a:gd name="connsiteY12" fmla="*/ 429890 h 3259121"/>
                  <a:gd name="connsiteX13" fmla="*/ 1830614 w 3868593"/>
                  <a:gd name="connsiteY13" fmla="*/ 352193 h 3259121"/>
                  <a:gd name="connsiteX0" fmla="*/ 1830614 w 3868593"/>
                  <a:gd name="connsiteY0" fmla="*/ 352193 h 3315996"/>
                  <a:gd name="connsiteX1" fmla="*/ 2001409 w 3868593"/>
                  <a:gd name="connsiteY1" fmla="*/ 272709 h 3315996"/>
                  <a:gd name="connsiteX2" fmla="*/ 3129243 w 3868593"/>
                  <a:gd name="connsiteY2" fmla="*/ 144630 h 3315996"/>
                  <a:gd name="connsiteX3" fmla="*/ 3729162 w 3868593"/>
                  <a:gd name="connsiteY3" fmla="*/ 1140491 h 3315996"/>
                  <a:gd name="connsiteX4" fmla="*/ 3705307 w 3868593"/>
                  <a:gd name="connsiteY4" fmla="*/ 2160855 h 3315996"/>
                  <a:gd name="connsiteX5" fmla="*/ 2749447 w 3868593"/>
                  <a:gd name="connsiteY5" fmla="*/ 3139108 h 3315996"/>
                  <a:gd name="connsiteX6" fmla="*/ 2513516 w 3868593"/>
                  <a:gd name="connsiteY6" fmla="*/ 3222181 h 3315996"/>
                  <a:gd name="connsiteX7" fmla="*/ 1473059 w 3868593"/>
                  <a:gd name="connsiteY7" fmla="*/ 2880934 h 3315996"/>
                  <a:gd name="connsiteX8" fmla="*/ 567950 w 3868593"/>
                  <a:gd name="connsiteY8" fmla="*/ 1963451 h 3315996"/>
                  <a:gd name="connsiteX9" fmla="*/ 446325 w 3868593"/>
                  <a:gd name="connsiteY9" fmla="*/ 1322644 h 3315996"/>
                  <a:gd name="connsiteX10" fmla="*/ 32900 w 3868593"/>
                  <a:gd name="connsiteY10" fmla="*/ 864710 h 3315996"/>
                  <a:gd name="connsiteX11" fmla="*/ 248924 w 3868593"/>
                  <a:gd name="connsiteY11" fmla="*/ 432662 h 3315996"/>
                  <a:gd name="connsiteX12" fmla="*/ 750830 w 3868593"/>
                  <a:gd name="connsiteY12" fmla="*/ 369782 h 3315996"/>
                  <a:gd name="connsiteX13" fmla="*/ 1642336 w 3868593"/>
                  <a:gd name="connsiteY13" fmla="*/ 429890 h 3315996"/>
                  <a:gd name="connsiteX14" fmla="*/ 1830614 w 3868593"/>
                  <a:gd name="connsiteY14" fmla="*/ 352193 h 3315996"/>
                  <a:gd name="connsiteX0" fmla="*/ 1830614 w 3868593"/>
                  <a:gd name="connsiteY0" fmla="*/ 352193 h 3265210"/>
                  <a:gd name="connsiteX1" fmla="*/ 2001409 w 3868593"/>
                  <a:gd name="connsiteY1" fmla="*/ 272709 h 3265210"/>
                  <a:gd name="connsiteX2" fmla="*/ 3129243 w 3868593"/>
                  <a:gd name="connsiteY2" fmla="*/ 144630 h 3265210"/>
                  <a:gd name="connsiteX3" fmla="*/ 3729162 w 3868593"/>
                  <a:gd name="connsiteY3" fmla="*/ 1140491 h 3265210"/>
                  <a:gd name="connsiteX4" fmla="*/ 3705307 w 3868593"/>
                  <a:gd name="connsiteY4" fmla="*/ 2160855 h 3265210"/>
                  <a:gd name="connsiteX5" fmla="*/ 3016220 w 3868593"/>
                  <a:gd name="connsiteY5" fmla="*/ 2986412 h 3265210"/>
                  <a:gd name="connsiteX6" fmla="*/ 2749447 w 3868593"/>
                  <a:gd name="connsiteY6" fmla="*/ 3139108 h 3265210"/>
                  <a:gd name="connsiteX7" fmla="*/ 2513516 w 3868593"/>
                  <a:gd name="connsiteY7" fmla="*/ 3222181 h 3265210"/>
                  <a:gd name="connsiteX8" fmla="*/ 1473059 w 3868593"/>
                  <a:gd name="connsiteY8" fmla="*/ 2880934 h 3265210"/>
                  <a:gd name="connsiteX9" fmla="*/ 567950 w 3868593"/>
                  <a:gd name="connsiteY9" fmla="*/ 1963451 h 3265210"/>
                  <a:gd name="connsiteX10" fmla="*/ 446325 w 3868593"/>
                  <a:gd name="connsiteY10" fmla="*/ 1322644 h 3265210"/>
                  <a:gd name="connsiteX11" fmla="*/ 32900 w 3868593"/>
                  <a:gd name="connsiteY11" fmla="*/ 864710 h 3265210"/>
                  <a:gd name="connsiteX12" fmla="*/ 248924 w 3868593"/>
                  <a:gd name="connsiteY12" fmla="*/ 432662 h 3265210"/>
                  <a:gd name="connsiteX13" fmla="*/ 750830 w 3868593"/>
                  <a:gd name="connsiteY13" fmla="*/ 369782 h 3265210"/>
                  <a:gd name="connsiteX14" fmla="*/ 1642336 w 3868593"/>
                  <a:gd name="connsiteY14" fmla="*/ 429890 h 3265210"/>
                  <a:gd name="connsiteX15" fmla="*/ 1830614 w 3868593"/>
                  <a:gd name="connsiteY15" fmla="*/ 352193 h 3265210"/>
                  <a:gd name="connsiteX0" fmla="*/ 1830614 w 3868593"/>
                  <a:gd name="connsiteY0" fmla="*/ 352193 h 3279056"/>
                  <a:gd name="connsiteX1" fmla="*/ 2001409 w 3868593"/>
                  <a:gd name="connsiteY1" fmla="*/ 272709 h 3279056"/>
                  <a:gd name="connsiteX2" fmla="*/ 3129243 w 3868593"/>
                  <a:gd name="connsiteY2" fmla="*/ 144630 h 3279056"/>
                  <a:gd name="connsiteX3" fmla="*/ 3729162 w 3868593"/>
                  <a:gd name="connsiteY3" fmla="*/ 1140491 h 3279056"/>
                  <a:gd name="connsiteX4" fmla="*/ 3705307 w 3868593"/>
                  <a:gd name="connsiteY4" fmla="*/ 2160855 h 3279056"/>
                  <a:gd name="connsiteX5" fmla="*/ 3016220 w 3868593"/>
                  <a:gd name="connsiteY5" fmla="*/ 2986412 h 3279056"/>
                  <a:gd name="connsiteX6" fmla="*/ 2800775 w 3868593"/>
                  <a:gd name="connsiteY6" fmla="*/ 3222183 h 3279056"/>
                  <a:gd name="connsiteX7" fmla="*/ 2513516 w 3868593"/>
                  <a:gd name="connsiteY7" fmla="*/ 3222181 h 3279056"/>
                  <a:gd name="connsiteX8" fmla="*/ 1473059 w 3868593"/>
                  <a:gd name="connsiteY8" fmla="*/ 2880934 h 3279056"/>
                  <a:gd name="connsiteX9" fmla="*/ 567950 w 3868593"/>
                  <a:gd name="connsiteY9" fmla="*/ 1963451 h 3279056"/>
                  <a:gd name="connsiteX10" fmla="*/ 446325 w 3868593"/>
                  <a:gd name="connsiteY10" fmla="*/ 1322644 h 3279056"/>
                  <a:gd name="connsiteX11" fmla="*/ 32900 w 3868593"/>
                  <a:gd name="connsiteY11" fmla="*/ 864710 h 3279056"/>
                  <a:gd name="connsiteX12" fmla="*/ 248924 w 3868593"/>
                  <a:gd name="connsiteY12" fmla="*/ 432662 h 3279056"/>
                  <a:gd name="connsiteX13" fmla="*/ 750830 w 3868593"/>
                  <a:gd name="connsiteY13" fmla="*/ 369782 h 3279056"/>
                  <a:gd name="connsiteX14" fmla="*/ 1642336 w 3868593"/>
                  <a:gd name="connsiteY14" fmla="*/ 429890 h 3279056"/>
                  <a:gd name="connsiteX15" fmla="*/ 1830614 w 3868593"/>
                  <a:gd name="connsiteY15" fmla="*/ 352193 h 3279056"/>
                  <a:gd name="connsiteX0" fmla="*/ 1830614 w 3868593"/>
                  <a:gd name="connsiteY0" fmla="*/ 352193 h 3265957"/>
                  <a:gd name="connsiteX1" fmla="*/ 2001409 w 3868593"/>
                  <a:gd name="connsiteY1" fmla="*/ 272709 h 3265957"/>
                  <a:gd name="connsiteX2" fmla="*/ 3129243 w 3868593"/>
                  <a:gd name="connsiteY2" fmla="*/ 144630 h 3265957"/>
                  <a:gd name="connsiteX3" fmla="*/ 3729162 w 3868593"/>
                  <a:gd name="connsiteY3" fmla="*/ 1140491 h 3265957"/>
                  <a:gd name="connsiteX4" fmla="*/ 3705307 w 3868593"/>
                  <a:gd name="connsiteY4" fmla="*/ 2160855 h 3265957"/>
                  <a:gd name="connsiteX5" fmla="*/ 3016220 w 3868593"/>
                  <a:gd name="connsiteY5" fmla="*/ 2986412 h 3265957"/>
                  <a:gd name="connsiteX6" fmla="*/ 2728961 w 3868593"/>
                  <a:gd name="connsiteY6" fmla="*/ 3143593 h 3265957"/>
                  <a:gd name="connsiteX7" fmla="*/ 2513516 w 3868593"/>
                  <a:gd name="connsiteY7" fmla="*/ 3222181 h 3265957"/>
                  <a:gd name="connsiteX8" fmla="*/ 1473059 w 3868593"/>
                  <a:gd name="connsiteY8" fmla="*/ 2880934 h 3265957"/>
                  <a:gd name="connsiteX9" fmla="*/ 567950 w 3868593"/>
                  <a:gd name="connsiteY9" fmla="*/ 1963451 h 3265957"/>
                  <a:gd name="connsiteX10" fmla="*/ 446325 w 3868593"/>
                  <a:gd name="connsiteY10" fmla="*/ 1322644 h 3265957"/>
                  <a:gd name="connsiteX11" fmla="*/ 32900 w 3868593"/>
                  <a:gd name="connsiteY11" fmla="*/ 864710 h 3265957"/>
                  <a:gd name="connsiteX12" fmla="*/ 248924 w 3868593"/>
                  <a:gd name="connsiteY12" fmla="*/ 432662 h 3265957"/>
                  <a:gd name="connsiteX13" fmla="*/ 750830 w 3868593"/>
                  <a:gd name="connsiteY13" fmla="*/ 369782 h 3265957"/>
                  <a:gd name="connsiteX14" fmla="*/ 1642336 w 3868593"/>
                  <a:gd name="connsiteY14" fmla="*/ 429890 h 3265957"/>
                  <a:gd name="connsiteX15" fmla="*/ 1830614 w 3868593"/>
                  <a:gd name="connsiteY15" fmla="*/ 352193 h 3265957"/>
                  <a:gd name="connsiteX0" fmla="*/ 1830614 w 3868593"/>
                  <a:gd name="connsiteY0" fmla="*/ 352193 h 3265958"/>
                  <a:gd name="connsiteX1" fmla="*/ 2001409 w 3868593"/>
                  <a:gd name="connsiteY1" fmla="*/ 272709 h 3265958"/>
                  <a:gd name="connsiteX2" fmla="*/ 3129243 w 3868593"/>
                  <a:gd name="connsiteY2" fmla="*/ 144630 h 3265958"/>
                  <a:gd name="connsiteX3" fmla="*/ 3729162 w 3868593"/>
                  <a:gd name="connsiteY3" fmla="*/ 1140491 h 3265958"/>
                  <a:gd name="connsiteX4" fmla="*/ 3705307 w 3868593"/>
                  <a:gd name="connsiteY4" fmla="*/ 2160855 h 3265958"/>
                  <a:gd name="connsiteX5" fmla="*/ 3016220 w 3868593"/>
                  <a:gd name="connsiteY5" fmla="*/ 2986412 h 3265958"/>
                  <a:gd name="connsiteX6" fmla="*/ 2800775 w 3868593"/>
                  <a:gd name="connsiteY6" fmla="*/ 3143593 h 3265958"/>
                  <a:gd name="connsiteX7" fmla="*/ 2513516 w 3868593"/>
                  <a:gd name="connsiteY7" fmla="*/ 3222181 h 3265958"/>
                  <a:gd name="connsiteX8" fmla="*/ 1473059 w 3868593"/>
                  <a:gd name="connsiteY8" fmla="*/ 2880934 h 3265958"/>
                  <a:gd name="connsiteX9" fmla="*/ 567950 w 3868593"/>
                  <a:gd name="connsiteY9" fmla="*/ 1963451 h 3265958"/>
                  <a:gd name="connsiteX10" fmla="*/ 446325 w 3868593"/>
                  <a:gd name="connsiteY10" fmla="*/ 1322644 h 3265958"/>
                  <a:gd name="connsiteX11" fmla="*/ 32900 w 3868593"/>
                  <a:gd name="connsiteY11" fmla="*/ 864710 h 3265958"/>
                  <a:gd name="connsiteX12" fmla="*/ 248924 w 3868593"/>
                  <a:gd name="connsiteY12" fmla="*/ 432662 h 3265958"/>
                  <a:gd name="connsiteX13" fmla="*/ 750830 w 3868593"/>
                  <a:gd name="connsiteY13" fmla="*/ 369782 h 3265958"/>
                  <a:gd name="connsiteX14" fmla="*/ 1642336 w 3868593"/>
                  <a:gd name="connsiteY14" fmla="*/ 429890 h 3265958"/>
                  <a:gd name="connsiteX15" fmla="*/ 1830614 w 3868593"/>
                  <a:gd name="connsiteY15" fmla="*/ 352193 h 3265958"/>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3016220 w 3868593"/>
                  <a:gd name="connsiteY5" fmla="*/ 2986412 h 3265959"/>
                  <a:gd name="connsiteX6" fmla="*/ 2800775 w 3868593"/>
                  <a:gd name="connsiteY6" fmla="*/ 3143593 h 3265959"/>
                  <a:gd name="connsiteX7" fmla="*/ 2728961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2944405 w 3868593"/>
                  <a:gd name="connsiteY5" fmla="*/ 3065002 h 3265959"/>
                  <a:gd name="connsiteX6" fmla="*/ 2800775 w 3868593"/>
                  <a:gd name="connsiteY6" fmla="*/ 3143593 h 3265959"/>
                  <a:gd name="connsiteX7" fmla="*/ 2728961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2944405 w 3868593"/>
                  <a:gd name="connsiteY5" fmla="*/ 3065002 h 3265959"/>
                  <a:gd name="connsiteX6" fmla="*/ 2800775 w 3868593"/>
                  <a:gd name="connsiteY6" fmla="*/ 3143593 h 3265959"/>
                  <a:gd name="connsiteX7" fmla="*/ 2657146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28792"/>
                  <a:gd name="connsiteX1" fmla="*/ 2001409 w 3868593"/>
                  <a:gd name="connsiteY1" fmla="*/ 272709 h 3228792"/>
                  <a:gd name="connsiteX2" fmla="*/ 3129243 w 3868593"/>
                  <a:gd name="connsiteY2" fmla="*/ 144630 h 3228792"/>
                  <a:gd name="connsiteX3" fmla="*/ 3729162 w 3868593"/>
                  <a:gd name="connsiteY3" fmla="*/ 1140491 h 3228792"/>
                  <a:gd name="connsiteX4" fmla="*/ 3705307 w 3868593"/>
                  <a:gd name="connsiteY4" fmla="*/ 2160855 h 3228792"/>
                  <a:gd name="connsiteX5" fmla="*/ 2944405 w 3868593"/>
                  <a:gd name="connsiteY5" fmla="*/ 3065002 h 3228792"/>
                  <a:gd name="connsiteX6" fmla="*/ 2800775 w 3868593"/>
                  <a:gd name="connsiteY6" fmla="*/ 3143593 h 3228792"/>
                  <a:gd name="connsiteX7" fmla="*/ 2657146 w 3868593"/>
                  <a:gd name="connsiteY7" fmla="*/ 3222182 h 3228792"/>
                  <a:gd name="connsiteX8" fmla="*/ 1473059 w 3868593"/>
                  <a:gd name="connsiteY8" fmla="*/ 2880934 h 3228792"/>
                  <a:gd name="connsiteX9" fmla="*/ 567950 w 3868593"/>
                  <a:gd name="connsiteY9" fmla="*/ 1963451 h 3228792"/>
                  <a:gd name="connsiteX10" fmla="*/ 446325 w 3868593"/>
                  <a:gd name="connsiteY10" fmla="*/ 1322644 h 3228792"/>
                  <a:gd name="connsiteX11" fmla="*/ 32900 w 3868593"/>
                  <a:gd name="connsiteY11" fmla="*/ 864710 h 3228792"/>
                  <a:gd name="connsiteX12" fmla="*/ 248924 w 3868593"/>
                  <a:gd name="connsiteY12" fmla="*/ 432662 h 3228792"/>
                  <a:gd name="connsiteX13" fmla="*/ 750830 w 3868593"/>
                  <a:gd name="connsiteY13" fmla="*/ 369782 h 3228792"/>
                  <a:gd name="connsiteX14" fmla="*/ 1642336 w 3868593"/>
                  <a:gd name="connsiteY14" fmla="*/ 429890 h 3228792"/>
                  <a:gd name="connsiteX15" fmla="*/ 1830614 w 3868593"/>
                  <a:gd name="connsiteY15" fmla="*/ 352193 h 322879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 name="connsiteX0" fmla="*/ 1830614 w 3868593"/>
                  <a:gd name="connsiteY0" fmla="*/ 79483 h 2949472"/>
                  <a:gd name="connsiteX1" fmla="*/ 2001409 w 3868593"/>
                  <a:gd name="connsiteY1" fmla="*/ -1 h 2949472"/>
                  <a:gd name="connsiteX2" fmla="*/ 3729162 w 3868593"/>
                  <a:gd name="connsiteY2" fmla="*/ 867781 h 2949472"/>
                  <a:gd name="connsiteX3" fmla="*/ 3705307 w 3868593"/>
                  <a:gd name="connsiteY3" fmla="*/ 1888145 h 2949472"/>
                  <a:gd name="connsiteX4" fmla="*/ 2944405 w 3868593"/>
                  <a:gd name="connsiteY4" fmla="*/ 2792292 h 2949472"/>
                  <a:gd name="connsiteX5" fmla="*/ 2800775 w 3868593"/>
                  <a:gd name="connsiteY5" fmla="*/ 2870883 h 2949472"/>
                  <a:gd name="connsiteX6" fmla="*/ 2657146 w 3868593"/>
                  <a:gd name="connsiteY6" fmla="*/ 2949472 h 2949472"/>
                  <a:gd name="connsiteX7" fmla="*/ 1473059 w 3868593"/>
                  <a:gd name="connsiteY7" fmla="*/ 2608224 h 2949472"/>
                  <a:gd name="connsiteX8" fmla="*/ 567950 w 3868593"/>
                  <a:gd name="connsiteY8" fmla="*/ 1690741 h 2949472"/>
                  <a:gd name="connsiteX9" fmla="*/ 446325 w 3868593"/>
                  <a:gd name="connsiteY9" fmla="*/ 1049934 h 2949472"/>
                  <a:gd name="connsiteX10" fmla="*/ 32900 w 3868593"/>
                  <a:gd name="connsiteY10" fmla="*/ 592000 h 2949472"/>
                  <a:gd name="connsiteX11" fmla="*/ 248924 w 3868593"/>
                  <a:gd name="connsiteY11" fmla="*/ 159952 h 2949472"/>
                  <a:gd name="connsiteX12" fmla="*/ 750830 w 3868593"/>
                  <a:gd name="connsiteY12" fmla="*/ 97072 h 2949472"/>
                  <a:gd name="connsiteX13" fmla="*/ 1642336 w 3868593"/>
                  <a:gd name="connsiteY13" fmla="*/ 157180 h 2949472"/>
                  <a:gd name="connsiteX14" fmla="*/ 1830614 w 3868593"/>
                  <a:gd name="connsiteY14" fmla="*/ 79483 h 2949472"/>
                  <a:gd name="connsiteX0" fmla="*/ 1830614 w 3705307"/>
                  <a:gd name="connsiteY0" fmla="*/ 79483 h 2949472"/>
                  <a:gd name="connsiteX1" fmla="*/ 2001409 w 3705307"/>
                  <a:gd name="connsiteY1" fmla="*/ -1 h 2949472"/>
                  <a:gd name="connsiteX2" fmla="*/ 3705307 w 3705307"/>
                  <a:gd name="connsiteY2" fmla="*/ 1888145 h 2949472"/>
                  <a:gd name="connsiteX3" fmla="*/ 2944405 w 3705307"/>
                  <a:gd name="connsiteY3" fmla="*/ 2792292 h 2949472"/>
                  <a:gd name="connsiteX4" fmla="*/ 2800775 w 3705307"/>
                  <a:gd name="connsiteY4" fmla="*/ 2870883 h 2949472"/>
                  <a:gd name="connsiteX5" fmla="*/ 2657146 w 3705307"/>
                  <a:gd name="connsiteY5" fmla="*/ 2949472 h 2949472"/>
                  <a:gd name="connsiteX6" fmla="*/ 1473059 w 3705307"/>
                  <a:gd name="connsiteY6" fmla="*/ 2608224 h 2949472"/>
                  <a:gd name="connsiteX7" fmla="*/ 567950 w 3705307"/>
                  <a:gd name="connsiteY7" fmla="*/ 1690741 h 2949472"/>
                  <a:gd name="connsiteX8" fmla="*/ 446325 w 3705307"/>
                  <a:gd name="connsiteY8" fmla="*/ 1049934 h 2949472"/>
                  <a:gd name="connsiteX9" fmla="*/ 32900 w 3705307"/>
                  <a:gd name="connsiteY9" fmla="*/ 592000 h 2949472"/>
                  <a:gd name="connsiteX10" fmla="*/ 248924 w 3705307"/>
                  <a:gd name="connsiteY10" fmla="*/ 159952 h 2949472"/>
                  <a:gd name="connsiteX11" fmla="*/ 750830 w 3705307"/>
                  <a:gd name="connsiteY11" fmla="*/ 97072 h 2949472"/>
                  <a:gd name="connsiteX12" fmla="*/ 1642336 w 3705307"/>
                  <a:gd name="connsiteY12" fmla="*/ 157180 h 2949472"/>
                  <a:gd name="connsiteX13" fmla="*/ 1830614 w 3705307"/>
                  <a:gd name="connsiteY13" fmla="*/ 79483 h 2949472"/>
                  <a:gd name="connsiteX0" fmla="*/ 1830614 w 3077634"/>
                  <a:gd name="connsiteY0" fmla="*/ 79483 h 3270773"/>
                  <a:gd name="connsiteX1" fmla="*/ 2001409 w 3077634"/>
                  <a:gd name="connsiteY1" fmla="*/ -1 h 3270773"/>
                  <a:gd name="connsiteX2" fmla="*/ 2944405 w 3077634"/>
                  <a:gd name="connsiteY2" fmla="*/ 2792292 h 3270773"/>
                  <a:gd name="connsiteX3" fmla="*/ 2800775 w 3077634"/>
                  <a:gd name="connsiteY3" fmla="*/ 2870883 h 3270773"/>
                  <a:gd name="connsiteX4" fmla="*/ 2657146 w 3077634"/>
                  <a:gd name="connsiteY4" fmla="*/ 2949472 h 3270773"/>
                  <a:gd name="connsiteX5" fmla="*/ 1473059 w 3077634"/>
                  <a:gd name="connsiteY5" fmla="*/ 2608224 h 3270773"/>
                  <a:gd name="connsiteX6" fmla="*/ 567950 w 3077634"/>
                  <a:gd name="connsiteY6" fmla="*/ 1690741 h 3270773"/>
                  <a:gd name="connsiteX7" fmla="*/ 446325 w 3077634"/>
                  <a:gd name="connsiteY7" fmla="*/ 1049934 h 3270773"/>
                  <a:gd name="connsiteX8" fmla="*/ 32900 w 3077634"/>
                  <a:gd name="connsiteY8" fmla="*/ 592000 h 3270773"/>
                  <a:gd name="connsiteX9" fmla="*/ 248924 w 3077634"/>
                  <a:gd name="connsiteY9" fmla="*/ 159952 h 3270773"/>
                  <a:gd name="connsiteX10" fmla="*/ 750830 w 3077634"/>
                  <a:gd name="connsiteY10" fmla="*/ 97072 h 3270773"/>
                  <a:gd name="connsiteX11" fmla="*/ 1642336 w 3077634"/>
                  <a:gd name="connsiteY11" fmla="*/ 157180 h 3270773"/>
                  <a:gd name="connsiteX12" fmla="*/ 1830614 w 3077634"/>
                  <a:gd name="connsiteY12" fmla="*/ 79483 h 3270773"/>
                  <a:gd name="connsiteX0" fmla="*/ 1830614 w 3077632"/>
                  <a:gd name="connsiteY0" fmla="*/ 2018 h 3193308"/>
                  <a:gd name="connsiteX1" fmla="*/ 2944405 w 3077632"/>
                  <a:gd name="connsiteY1" fmla="*/ 2714827 h 3193308"/>
                  <a:gd name="connsiteX2" fmla="*/ 2800775 w 3077632"/>
                  <a:gd name="connsiteY2" fmla="*/ 2793418 h 3193308"/>
                  <a:gd name="connsiteX3" fmla="*/ 2657146 w 3077632"/>
                  <a:gd name="connsiteY3" fmla="*/ 2872007 h 3193308"/>
                  <a:gd name="connsiteX4" fmla="*/ 1473059 w 3077632"/>
                  <a:gd name="connsiteY4" fmla="*/ 2530759 h 3193308"/>
                  <a:gd name="connsiteX5" fmla="*/ 567950 w 3077632"/>
                  <a:gd name="connsiteY5" fmla="*/ 1613276 h 3193308"/>
                  <a:gd name="connsiteX6" fmla="*/ 446325 w 3077632"/>
                  <a:gd name="connsiteY6" fmla="*/ 972469 h 3193308"/>
                  <a:gd name="connsiteX7" fmla="*/ 32900 w 3077632"/>
                  <a:gd name="connsiteY7" fmla="*/ 514535 h 3193308"/>
                  <a:gd name="connsiteX8" fmla="*/ 248924 w 3077632"/>
                  <a:gd name="connsiteY8" fmla="*/ 82487 h 3193308"/>
                  <a:gd name="connsiteX9" fmla="*/ 750830 w 3077632"/>
                  <a:gd name="connsiteY9" fmla="*/ 19607 h 3193308"/>
                  <a:gd name="connsiteX10" fmla="*/ 1642336 w 3077632"/>
                  <a:gd name="connsiteY10" fmla="*/ 79715 h 3193308"/>
                  <a:gd name="connsiteX11" fmla="*/ 1830614 w 3077632"/>
                  <a:gd name="connsiteY11" fmla="*/ 2018 h 3193308"/>
                  <a:gd name="connsiteX0" fmla="*/ 1830614 w 2800774"/>
                  <a:gd name="connsiteY0" fmla="*/ 2018 h 2872007"/>
                  <a:gd name="connsiteX1" fmla="*/ 2800775 w 2800774"/>
                  <a:gd name="connsiteY1" fmla="*/ 2793418 h 2872007"/>
                  <a:gd name="connsiteX2" fmla="*/ 2657146 w 2800774"/>
                  <a:gd name="connsiteY2" fmla="*/ 2872007 h 2872007"/>
                  <a:gd name="connsiteX3" fmla="*/ 1473059 w 2800774"/>
                  <a:gd name="connsiteY3" fmla="*/ 2530759 h 2872007"/>
                  <a:gd name="connsiteX4" fmla="*/ 567950 w 2800774"/>
                  <a:gd name="connsiteY4" fmla="*/ 1613276 h 2872007"/>
                  <a:gd name="connsiteX5" fmla="*/ 446325 w 2800774"/>
                  <a:gd name="connsiteY5" fmla="*/ 972469 h 2872007"/>
                  <a:gd name="connsiteX6" fmla="*/ 32900 w 2800774"/>
                  <a:gd name="connsiteY6" fmla="*/ 514535 h 2872007"/>
                  <a:gd name="connsiteX7" fmla="*/ 248924 w 2800774"/>
                  <a:gd name="connsiteY7" fmla="*/ 82487 h 2872007"/>
                  <a:gd name="connsiteX8" fmla="*/ 750830 w 2800774"/>
                  <a:gd name="connsiteY8" fmla="*/ 19607 h 2872007"/>
                  <a:gd name="connsiteX9" fmla="*/ 1642336 w 2800774"/>
                  <a:gd name="connsiteY9" fmla="*/ 79715 h 2872007"/>
                  <a:gd name="connsiteX10" fmla="*/ 1830614 w 2800774"/>
                  <a:gd name="connsiteY10" fmla="*/ 2018 h 287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774" h="2872007">
                    <a:moveTo>
                      <a:pt x="1830614" y="2018"/>
                    </a:moveTo>
                    <a:lnTo>
                      <a:pt x="2800775" y="2793418"/>
                    </a:lnTo>
                    <a:lnTo>
                      <a:pt x="2657146" y="2872007"/>
                    </a:lnTo>
                    <a:cubicBezTo>
                      <a:pt x="2435860" y="2828231"/>
                      <a:pt x="1821258" y="2740548"/>
                      <a:pt x="1473059" y="2530759"/>
                    </a:cubicBezTo>
                    <a:cubicBezTo>
                      <a:pt x="1124860" y="2320971"/>
                      <a:pt x="739072" y="1872991"/>
                      <a:pt x="567950" y="1613276"/>
                    </a:cubicBezTo>
                    <a:cubicBezTo>
                      <a:pt x="396828" y="1353561"/>
                      <a:pt x="535500" y="1155592"/>
                      <a:pt x="446325" y="972469"/>
                    </a:cubicBezTo>
                    <a:cubicBezTo>
                      <a:pt x="357150" y="789346"/>
                      <a:pt x="65800" y="662865"/>
                      <a:pt x="32900" y="514535"/>
                    </a:cubicBezTo>
                    <a:cubicBezTo>
                      <a:pt x="0" y="366205"/>
                      <a:pt x="129269" y="164975"/>
                      <a:pt x="248924" y="82487"/>
                    </a:cubicBezTo>
                    <a:cubicBezTo>
                      <a:pt x="368579" y="-1"/>
                      <a:pt x="518595" y="20069"/>
                      <a:pt x="750830" y="19607"/>
                    </a:cubicBezTo>
                    <a:cubicBezTo>
                      <a:pt x="983065" y="19145"/>
                      <a:pt x="1462372" y="82646"/>
                      <a:pt x="1642336" y="79715"/>
                    </a:cubicBezTo>
                    <a:lnTo>
                      <a:pt x="1830614" y="2018"/>
                    </a:lnTo>
                    <a:close/>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2" name="Freeform 21"/>
              <p:cNvSpPr/>
              <p:nvPr/>
            </p:nvSpPr>
            <p:spPr>
              <a:xfrm>
                <a:off x="2627219" y="3789107"/>
                <a:ext cx="1152612" cy="287271"/>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902" h="313508">
                    <a:moveTo>
                      <a:pt x="0" y="0"/>
                    </a:moveTo>
                    <a:cubicBezTo>
                      <a:pt x="219891" y="7620"/>
                      <a:pt x="439782" y="15240"/>
                      <a:pt x="561702" y="65314"/>
                    </a:cubicBezTo>
                    <a:cubicBezTo>
                      <a:pt x="683622" y="115388"/>
                      <a:pt x="655320" y="287382"/>
                      <a:pt x="731520" y="300445"/>
                    </a:cubicBezTo>
                    <a:cubicBezTo>
                      <a:pt x="807720" y="313508"/>
                      <a:pt x="1018902" y="143691"/>
                      <a:pt x="1018902" y="143691"/>
                    </a:cubicBezTo>
                    <a:lnTo>
                      <a:pt x="1018902" y="143691"/>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3" name="Freeform 22"/>
              <p:cNvSpPr/>
              <p:nvPr/>
            </p:nvSpPr>
            <p:spPr>
              <a:xfrm>
                <a:off x="2843136" y="4076379"/>
                <a:ext cx="1019252" cy="312667"/>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0 h 312392"/>
                  <a:gd name="connsiteX1" fmla="*/ 288032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 name="connsiteX0" fmla="*/ 0 w 1018902"/>
                  <a:gd name="connsiteY0" fmla="*/ 0 h 312392"/>
                  <a:gd name="connsiteX1" fmla="*/ 360040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902" h="312392">
                    <a:moveTo>
                      <a:pt x="0" y="0"/>
                    </a:moveTo>
                    <a:cubicBezTo>
                      <a:pt x="219891" y="7620"/>
                      <a:pt x="238120" y="21934"/>
                      <a:pt x="360040" y="72008"/>
                    </a:cubicBezTo>
                    <a:cubicBezTo>
                      <a:pt x="481960" y="122082"/>
                      <a:pt x="621710" y="288498"/>
                      <a:pt x="731520" y="300445"/>
                    </a:cubicBezTo>
                    <a:cubicBezTo>
                      <a:pt x="841330" y="312392"/>
                      <a:pt x="1018902" y="143691"/>
                      <a:pt x="1018902" y="143691"/>
                    </a:cubicBezTo>
                    <a:lnTo>
                      <a:pt x="1018902" y="143691"/>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4" name="Freeform 23"/>
              <p:cNvSpPr/>
              <p:nvPr/>
            </p:nvSpPr>
            <p:spPr>
              <a:xfrm>
                <a:off x="2916166" y="4365238"/>
                <a:ext cx="1224054" cy="360281"/>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0 h 312392"/>
                  <a:gd name="connsiteX1" fmla="*/ 288032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 name="connsiteX0" fmla="*/ 0 w 1018902"/>
                  <a:gd name="connsiteY0" fmla="*/ 0 h 312392"/>
                  <a:gd name="connsiteX1" fmla="*/ 360040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 name="connsiteX0" fmla="*/ 0 w 1018902"/>
                  <a:gd name="connsiteY0" fmla="*/ 0 h 312392"/>
                  <a:gd name="connsiteX1" fmla="*/ 288032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 name="connsiteX0" fmla="*/ 0 w 1018902"/>
                  <a:gd name="connsiteY0" fmla="*/ 0 h 371987"/>
                  <a:gd name="connsiteX1" fmla="*/ 288032 w 1018902"/>
                  <a:gd name="connsiteY1" fmla="*/ 72008 h 371987"/>
                  <a:gd name="connsiteX2" fmla="*/ 792088 w 1018902"/>
                  <a:gd name="connsiteY2" fmla="*/ 360040 h 371987"/>
                  <a:gd name="connsiteX3" fmla="*/ 1018902 w 1018902"/>
                  <a:gd name="connsiteY3" fmla="*/ 143691 h 371987"/>
                  <a:gd name="connsiteX4" fmla="*/ 1018902 w 1018902"/>
                  <a:gd name="connsiteY4" fmla="*/ 143691 h 371987"/>
                  <a:gd name="connsiteX0" fmla="*/ 0 w 1018902"/>
                  <a:gd name="connsiteY0" fmla="*/ 0 h 371987"/>
                  <a:gd name="connsiteX1" fmla="*/ 288032 w 1018902"/>
                  <a:gd name="connsiteY1" fmla="*/ 72008 h 371987"/>
                  <a:gd name="connsiteX2" fmla="*/ 792088 w 1018902"/>
                  <a:gd name="connsiteY2" fmla="*/ 360040 h 371987"/>
                  <a:gd name="connsiteX3" fmla="*/ 1018902 w 1018902"/>
                  <a:gd name="connsiteY3" fmla="*/ 143691 h 371987"/>
                  <a:gd name="connsiteX4" fmla="*/ 1008112 w 1018902"/>
                  <a:gd name="connsiteY4" fmla="*/ 0 h 371987"/>
                  <a:gd name="connsiteX0" fmla="*/ 0 w 1224136"/>
                  <a:gd name="connsiteY0" fmla="*/ 0 h 371987"/>
                  <a:gd name="connsiteX1" fmla="*/ 288032 w 1224136"/>
                  <a:gd name="connsiteY1" fmla="*/ 72008 h 371987"/>
                  <a:gd name="connsiteX2" fmla="*/ 792088 w 1224136"/>
                  <a:gd name="connsiteY2" fmla="*/ 360040 h 371987"/>
                  <a:gd name="connsiteX3" fmla="*/ 1018902 w 1224136"/>
                  <a:gd name="connsiteY3" fmla="*/ 143691 h 371987"/>
                  <a:gd name="connsiteX4" fmla="*/ 1224136 w 1224136"/>
                  <a:gd name="connsiteY4" fmla="*/ 360040 h 371987"/>
                  <a:gd name="connsiteX0" fmla="*/ 0 w 1224136"/>
                  <a:gd name="connsiteY0" fmla="*/ 0 h 360040"/>
                  <a:gd name="connsiteX1" fmla="*/ 288032 w 1224136"/>
                  <a:gd name="connsiteY1" fmla="*/ 72008 h 360040"/>
                  <a:gd name="connsiteX2" fmla="*/ 792088 w 1224136"/>
                  <a:gd name="connsiteY2" fmla="*/ 360040 h 360040"/>
                  <a:gd name="connsiteX3" fmla="*/ 936104 w 1224136"/>
                  <a:gd name="connsiteY3" fmla="*/ 72008 h 360040"/>
                  <a:gd name="connsiteX4" fmla="*/ 1224136 w 1224136"/>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136" h="360040">
                    <a:moveTo>
                      <a:pt x="0" y="0"/>
                    </a:moveTo>
                    <a:cubicBezTo>
                      <a:pt x="219891" y="7620"/>
                      <a:pt x="156017" y="12001"/>
                      <a:pt x="288032" y="72008"/>
                    </a:cubicBezTo>
                    <a:cubicBezTo>
                      <a:pt x="420047" y="132015"/>
                      <a:pt x="684076" y="360040"/>
                      <a:pt x="792088" y="360040"/>
                    </a:cubicBezTo>
                    <a:cubicBezTo>
                      <a:pt x="900100" y="360040"/>
                      <a:pt x="898302" y="108066"/>
                      <a:pt x="936104" y="72008"/>
                    </a:cubicBezTo>
                    <a:lnTo>
                      <a:pt x="1224136" y="36004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grpSp>
          <p:nvGrpSpPr>
            <p:cNvPr id="12" name="Group 43"/>
            <p:cNvGrpSpPr>
              <a:grpSpLocks/>
            </p:cNvGrpSpPr>
            <p:nvPr/>
          </p:nvGrpSpPr>
          <p:grpSpPr bwMode="auto">
            <a:xfrm>
              <a:off x="4283968" y="2996952"/>
              <a:ext cx="1213884" cy="1405034"/>
              <a:chOff x="5724128" y="2780928"/>
              <a:chExt cx="1213884" cy="1405034"/>
            </a:xfrm>
          </p:grpSpPr>
          <p:sp>
            <p:nvSpPr>
              <p:cNvPr id="14" name="Freeform 13"/>
              <p:cNvSpPr/>
              <p:nvPr/>
            </p:nvSpPr>
            <p:spPr>
              <a:xfrm>
                <a:off x="5723482" y="2780342"/>
                <a:ext cx="1214530" cy="1406204"/>
              </a:xfrm>
              <a:custGeom>
                <a:avLst/>
                <a:gdLst>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418011 w 3853543"/>
                  <a:gd name="connsiteY9" fmla="*/ 39189 h 2860766"/>
                  <a:gd name="connsiteX10" fmla="*/ 875211 w 3853543"/>
                  <a:gd name="connsiteY10" fmla="*/ 91440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418011 w 3853543"/>
                  <a:gd name="connsiteY9" fmla="*/ 39189 h 2860766"/>
                  <a:gd name="connsiteX10" fmla="*/ 875211 w 3853543"/>
                  <a:gd name="connsiteY10" fmla="*/ 91440 h 2860766"/>
                  <a:gd name="connsiteX11" fmla="*/ 1136468 w 3853543"/>
                  <a:gd name="connsiteY11" fmla="*/ 104503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373305 w 3853543"/>
                  <a:gd name="connsiteY9" fmla="*/ 10304 h 2860766"/>
                  <a:gd name="connsiteX10" fmla="*/ 875211 w 3853543"/>
                  <a:gd name="connsiteY10" fmla="*/ 91440 h 2860766"/>
                  <a:gd name="connsiteX11" fmla="*/ 1136468 w 3853543"/>
                  <a:gd name="connsiteY11" fmla="*/ 104503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373305 w 3853543"/>
                  <a:gd name="connsiteY9" fmla="*/ 154320 h 2860766"/>
                  <a:gd name="connsiteX10" fmla="*/ 875211 w 3853543"/>
                  <a:gd name="connsiteY10" fmla="*/ 91440 h 2860766"/>
                  <a:gd name="connsiteX11" fmla="*/ 1136468 w 3853543"/>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9450 w 3696262"/>
                  <a:gd name="connsiteY5" fmla="*/ 2442754 h 2860766"/>
                  <a:gd name="connsiteX6" fmla="*/ 535050 w 3696262"/>
                  <a:gd name="connsiteY6" fmla="*/ 1685109 h 2860766"/>
                  <a:gd name="connsiteX7" fmla="*/ 587302 w 3696262"/>
                  <a:gd name="connsiteY7" fmla="*/ 875211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9450 w 3696262"/>
                  <a:gd name="connsiteY5" fmla="*/ 2442754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1584175 w 3696262"/>
                  <a:gd name="connsiteY0" fmla="*/ 370344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1584175 w 3696262"/>
                  <a:gd name="connsiteY11" fmla="*/ 370344 h 2860766"/>
                  <a:gd name="connsiteX0" fmla="*/ 1872207 w 3696262"/>
                  <a:gd name="connsiteY0" fmla="*/ 298336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1872207 w 3696262"/>
                  <a:gd name="connsiteY11" fmla="*/ 298336 h 2860766"/>
                  <a:gd name="connsiteX0" fmla="*/ 1872207 w 3696262"/>
                  <a:gd name="connsiteY0" fmla="*/ 364962 h 2927392"/>
                  <a:gd name="connsiteX1" fmla="*/ 3082307 w 3696262"/>
                  <a:gd name="connsiteY1" fmla="*/ 66626 h 2927392"/>
                  <a:gd name="connsiteX2" fmla="*/ 3696262 w 3696262"/>
                  <a:gd name="connsiteY2" fmla="*/ 928775 h 2927392"/>
                  <a:gd name="connsiteX3" fmla="*/ 3696262 w 3696262"/>
                  <a:gd name="connsiteY3" fmla="*/ 1960740 h 2927392"/>
                  <a:gd name="connsiteX4" fmla="*/ 2716547 w 3696262"/>
                  <a:gd name="connsiteY4" fmla="*/ 2927392 h 2927392"/>
                  <a:gd name="connsiteX5" fmla="*/ 1440159 w 3696262"/>
                  <a:gd name="connsiteY5" fmla="*/ 2669218 h 2927392"/>
                  <a:gd name="connsiteX6" fmla="*/ 535050 w 3696262"/>
                  <a:gd name="connsiteY6" fmla="*/ 1751735 h 2927392"/>
                  <a:gd name="connsiteX7" fmla="*/ 504055 w 3696262"/>
                  <a:gd name="connsiteY7" fmla="*/ 1013034 h 2927392"/>
                  <a:gd name="connsiteX8" fmla="*/ 0 w 3696262"/>
                  <a:gd name="connsiteY8" fmla="*/ 652994 h 2927392"/>
                  <a:gd name="connsiteX9" fmla="*/ 216024 w 3696262"/>
                  <a:gd name="connsiteY9" fmla="*/ 220946 h 2927392"/>
                  <a:gd name="connsiteX10" fmla="*/ 717930 w 3696262"/>
                  <a:gd name="connsiteY10" fmla="*/ 158066 h 2927392"/>
                  <a:gd name="connsiteX11" fmla="*/ 1872207 w 3696262"/>
                  <a:gd name="connsiteY11" fmla="*/ 364962 h 2927392"/>
                  <a:gd name="connsiteX0" fmla="*/ 1872207 w 3696262"/>
                  <a:gd name="connsiteY0" fmla="*/ 432048 h 2994478"/>
                  <a:gd name="connsiteX1" fmla="*/ 3096343 w 3696262"/>
                  <a:gd name="connsiteY1" fmla="*/ 0 h 2994478"/>
                  <a:gd name="connsiteX2" fmla="*/ 3696262 w 3696262"/>
                  <a:gd name="connsiteY2" fmla="*/ 995861 h 2994478"/>
                  <a:gd name="connsiteX3" fmla="*/ 3696262 w 3696262"/>
                  <a:gd name="connsiteY3" fmla="*/ 2027826 h 2994478"/>
                  <a:gd name="connsiteX4" fmla="*/ 2716547 w 3696262"/>
                  <a:gd name="connsiteY4" fmla="*/ 2994478 h 2994478"/>
                  <a:gd name="connsiteX5" fmla="*/ 1440159 w 3696262"/>
                  <a:gd name="connsiteY5" fmla="*/ 2736304 h 2994478"/>
                  <a:gd name="connsiteX6" fmla="*/ 535050 w 3696262"/>
                  <a:gd name="connsiteY6" fmla="*/ 1818821 h 2994478"/>
                  <a:gd name="connsiteX7" fmla="*/ 504055 w 3696262"/>
                  <a:gd name="connsiteY7" fmla="*/ 1080120 h 2994478"/>
                  <a:gd name="connsiteX8" fmla="*/ 0 w 3696262"/>
                  <a:gd name="connsiteY8" fmla="*/ 720080 h 2994478"/>
                  <a:gd name="connsiteX9" fmla="*/ 216024 w 3696262"/>
                  <a:gd name="connsiteY9" fmla="*/ 288032 h 2994478"/>
                  <a:gd name="connsiteX10" fmla="*/ 717930 w 3696262"/>
                  <a:gd name="connsiteY10" fmla="*/ 225152 h 2994478"/>
                  <a:gd name="connsiteX11" fmla="*/ 1872207 w 3696262"/>
                  <a:gd name="connsiteY11" fmla="*/ 432048 h 2994478"/>
                  <a:gd name="connsiteX0" fmla="*/ 1872207 w 3696262"/>
                  <a:gd name="connsiteY0" fmla="*/ 432048 h 2994478"/>
                  <a:gd name="connsiteX1" fmla="*/ 3096343 w 3696262"/>
                  <a:gd name="connsiteY1" fmla="*/ 0 h 2994478"/>
                  <a:gd name="connsiteX2" fmla="*/ 3696262 w 3696262"/>
                  <a:gd name="connsiteY2" fmla="*/ 995861 h 2994478"/>
                  <a:gd name="connsiteX3" fmla="*/ 3696262 w 3696262"/>
                  <a:gd name="connsiteY3" fmla="*/ 2027826 h 2994478"/>
                  <a:gd name="connsiteX4" fmla="*/ 2716547 w 3696262"/>
                  <a:gd name="connsiteY4" fmla="*/ 2994478 h 2994478"/>
                  <a:gd name="connsiteX5" fmla="*/ 1440159 w 3696262"/>
                  <a:gd name="connsiteY5" fmla="*/ 2736304 h 2994478"/>
                  <a:gd name="connsiteX6" fmla="*/ 535050 w 3696262"/>
                  <a:gd name="connsiteY6" fmla="*/ 1818821 h 2994478"/>
                  <a:gd name="connsiteX7" fmla="*/ 504055 w 3696262"/>
                  <a:gd name="connsiteY7" fmla="*/ 1080120 h 2994478"/>
                  <a:gd name="connsiteX8" fmla="*/ 0 w 3696262"/>
                  <a:gd name="connsiteY8" fmla="*/ 720080 h 2994478"/>
                  <a:gd name="connsiteX9" fmla="*/ 216024 w 3696262"/>
                  <a:gd name="connsiteY9" fmla="*/ 288032 h 2994478"/>
                  <a:gd name="connsiteX10" fmla="*/ 717930 w 3696262"/>
                  <a:gd name="connsiteY10" fmla="*/ 225152 h 2994478"/>
                  <a:gd name="connsiteX11" fmla="*/ 1872207 w 3696262"/>
                  <a:gd name="connsiteY11" fmla="*/ 432048 h 2994478"/>
                  <a:gd name="connsiteX0" fmla="*/ 1872207 w 3696262"/>
                  <a:gd name="connsiteY0" fmla="*/ 501757 h 3064187"/>
                  <a:gd name="connsiteX1" fmla="*/ 3096343 w 3696262"/>
                  <a:gd name="connsiteY1" fmla="*/ 69709 h 3064187"/>
                  <a:gd name="connsiteX2" fmla="*/ 3696262 w 3696262"/>
                  <a:gd name="connsiteY2" fmla="*/ 1065570 h 3064187"/>
                  <a:gd name="connsiteX3" fmla="*/ 3696262 w 3696262"/>
                  <a:gd name="connsiteY3" fmla="*/ 2097535 h 3064187"/>
                  <a:gd name="connsiteX4" fmla="*/ 2716547 w 3696262"/>
                  <a:gd name="connsiteY4" fmla="*/ 3064187 h 3064187"/>
                  <a:gd name="connsiteX5" fmla="*/ 1440159 w 3696262"/>
                  <a:gd name="connsiteY5" fmla="*/ 2806013 h 3064187"/>
                  <a:gd name="connsiteX6" fmla="*/ 535050 w 3696262"/>
                  <a:gd name="connsiteY6" fmla="*/ 1888530 h 3064187"/>
                  <a:gd name="connsiteX7" fmla="*/ 504055 w 3696262"/>
                  <a:gd name="connsiteY7" fmla="*/ 1149829 h 3064187"/>
                  <a:gd name="connsiteX8" fmla="*/ 0 w 3696262"/>
                  <a:gd name="connsiteY8" fmla="*/ 789789 h 3064187"/>
                  <a:gd name="connsiteX9" fmla="*/ 216024 w 3696262"/>
                  <a:gd name="connsiteY9" fmla="*/ 357741 h 3064187"/>
                  <a:gd name="connsiteX10" fmla="*/ 717930 w 3696262"/>
                  <a:gd name="connsiteY10" fmla="*/ 294861 h 3064187"/>
                  <a:gd name="connsiteX11" fmla="*/ 1872207 w 3696262"/>
                  <a:gd name="connsiteY11" fmla="*/ 501757 h 3064187"/>
                  <a:gd name="connsiteX0" fmla="*/ 1872207 w 3696262"/>
                  <a:gd name="connsiteY0" fmla="*/ 501757 h 3064187"/>
                  <a:gd name="connsiteX1" fmla="*/ 3096343 w 3696262"/>
                  <a:gd name="connsiteY1" fmla="*/ 69709 h 3064187"/>
                  <a:gd name="connsiteX2" fmla="*/ 3696262 w 3696262"/>
                  <a:gd name="connsiteY2" fmla="*/ 1065570 h 3064187"/>
                  <a:gd name="connsiteX3" fmla="*/ 3672407 w 3696262"/>
                  <a:gd name="connsiteY3" fmla="*/ 2085934 h 3064187"/>
                  <a:gd name="connsiteX4" fmla="*/ 2716547 w 3696262"/>
                  <a:gd name="connsiteY4" fmla="*/ 3064187 h 3064187"/>
                  <a:gd name="connsiteX5" fmla="*/ 1440159 w 3696262"/>
                  <a:gd name="connsiteY5" fmla="*/ 2806013 h 3064187"/>
                  <a:gd name="connsiteX6" fmla="*/ 535050 w 3696262"/>
                  <a:gd name="connsiteY6" fmla="*/ 1888530 h 3064187"/>
                  <a:gd name="connsiteX7" fmla="*/ 504055 w 3696262"/>
                  <a:gd name="connsiteY7" fmla="*/ 1149829 h 3064187"/>
                  <a:gd name="connsiteX8" fmla="*/ 0 w 3696262"/>
                  <a:gd name="connsiteY8" fmla="*/ 789789 h 3064187"/>
                  <a:gd name="connsiteX9" fmla="*/ 216024 w 3696262"/>
                  <a:gd name="connsiteY9" fmla="*/ 357741 h 3064187"/>
                  <a:gd name="connsiteX10" fmla="*/ 717930 w 3696262"/>
                  <a:gd name="connsiteY10" fmla="*/ 294861 h 3064187"/>
                  <a:gd name="connsiteX11" fmla="*/ 1872207 w 3696262"/>
                  <a:gd name="connsiteY11" fmla="*/ 501757 h 3064187"/>
                  <a:gd name="connsiteX0" fmla="*/ 1872207 w 3835693"/>
                  <a:gd name="connsiteY0" fmla="*/ 501757 h 3064187"/>
                  <a:gd name="connsiteX1" fmla="*/ 3096343 w 3835693"/>
                  <a:gd name="connsiteY1" fmla="*/ 69709 h 3064187"/>
                  <a:gd name="connsiteX2" fmla="*/ 3696262 w 3835693"/>
                  <a:gd name="connsiteY2" fmla="*/ 1065570 h 3064187"/>
                  <a:gd name="connsiteX3" fmla="*/ 3672407 w 3835693"/>
                  <a:gd name="connsiteY3" fmla="*/ 2085934 h 3064187"/>
                  <a:gd name="connsiteX4" fmla="*/ 2716547 w 3835693"/>
                  <a:gd name="connsiteY4" fmla="*/ 3064187 h 3064187"/>
                  <a:gd name="connsiteX5" fmla="*/ 1440159 w 3835693"/>
                  <a:gd name="connsiteY5" fmla="*/ 2806013 h 3064187"/>
                  <a:gd name="connsiteX6" fmla="*/ 535050 w 3835693"/>
                  <a:gd name="connsiteY6" fmla="*/ 1888530 h 3064187"/>
                  <a:gd name="connsiteX7" fmla="*/ 504055 w 3835693"/>
                  <a:gd name="connsiteY7" fmla="*/ 1149829 h 3064187"/>
                  <a:gd name="connsiteX8" fmla="*/ 0 w 3835693"/>
                  <a:gd name="connsiteY8" fmla="*/ 789789 h 3064187"/>
                  <a:gd name="connsiteX9" fmla="*/ 216024 w 3835693"/>
                  <a:gd name="connsiteY9" fmla="*/ 357741 h 3064187"/>
                  <a:gd name="connsiteX10" fmla="*/ 717930 w 3835693"/>
                  <a:gd name="connsiteY10" fmla="*/ 294861 h 3064187"/>
                  <a:gd name="connsiteX11" fmla="*/ 1872207 w 3835693"/>
                  <a:gd name="connsiteY11" fmla="*/ 501757 h 3064187"/>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920212 w 3883698"/>
                  <a:gd name="connsiteY0" fmla="*/ 501757 h 3184200"/>
                  <a:gd name="connsiteX1" fmla="*/ 3144348 w 3883698"/>
                  <a:gd name="connsiteY1" fmla="*/ 69709 h 3184200"/>
                  <a:gd name="connsiteX2" fmla="*/ 3744267 w 3883698"/>
                  <a:gd name="connsiteY2" fmla="*/ 1065570 h 3184200"/>
                  <a:gd name="connsiteX3" fmla="*/ 3720412 w 3883698"/>
                  <a:gd name="connsiteY3" fmla="*/ 2085934 h 3184200"/>
                  <a:gd name="connsiteX4" fmla="*/ 2764552 w 3883698"/>
                  <a:gd name="connsiteY4" fmla="*/ 3064187 h 3184200"/>
                  <a:gd name="connsiteX5" fmla="*/ 1488164 w 3883698"/>
                  <a:gd name="connsiteY5" fmla="*/ 2806013 h 3184200"/>
                  <a:gd name="connsiteX6" fmla="*/ 583055 w 3883698"/>
                  <a:gd name="connsiteY6" fmla="*/ 1888530 h 3184200"/>
                  <a:gd name="connsiteX7" fmla="*/ 552060 w 3883698"/>
                  <a:gd name="connsiteY7" fmla="*/ 1149829 h 3184200"/>
                  <a:gd name="connsiteX8" fmla="*/ 48005 w 3883698"/>
                  <a:gd name="connsiteY8" fmla="*/ 789789 h 3184200"/>
                  <a:gd name="connsiteX9" fmla="*/ 264029 w 3883698"/>
                  <a:gd name="connsiteY9" fmla="*/ 357741 h 3184200"/>
                  <a:gd name="connsiteX10" fmla="*/ 765935 w 3883698"/>
                  <a:gd name="connsiteY10" fmla="*/ 294861 h 3184200"/>
                  <a:gd name="connsiteX11" fmla="*/ 1920212 w 3883698"/>
                  <a:gd name="connsiteY11" fmla="*/ 501757 h 3184200"/>
                  <a:gd name="connsiteX0" fmla="*/ 1920212 w 3883698"/>
                  <a:gd name="connsiteY0" fmla="*/ 501757 h 3184200"/>
                  <a:gd name="connsiteX1" fmla="*/ 3144348 w 3883698"/>
                  <a:gd name="connsiteY1" fmla="*/ 69709 h 3184200"/>
                  <a:gd name="connsiteX2" fmla="*/ 3744267 w 3883698"/>
                  <a:gd name="connsiteY2" fmla="*/ 1065570 h 3184200"/>
                  <a:gd name="connsiteX3" fmla="*/ 3720412 w 3883698"/>
                  <a:gd name="connsiteY3" fmla="*/ 2085934 h 3184200"/>
                  <a:gd name="connsiteX4" fmla="*/ 2764552 w 3883698"/>
                  <a:gd name="connsiteY4" fmla="*/ 3064187 h 3184200"/>
                  <a:gd name="connsiteX5" fmla="*/ 1488164 w 3883698"/>
                  <a:gd name="connsiteY5" fmla="*/ 2806013 h 3184200"/>
                  <a:gd name="connsiteX6" fmla="*/ 583055 w 3883698"/>
                  <a:gd name="connsiteY6" fmla="*/ 1888530 h 3184200"/>
                  <a:gd name="connsiteX7" fmla="*/ 552060 w 3883698"/>
                  <a:gd name="connsiteY7" fmla="*/ 1149829 h 3184200"/>
                  <a:gd name="connsiteX8" fmla="*/ 48005 w 3883698"/>
                  <a:gd name="connsiteY8" fmla="*/ 789789 h 3184200"/>
                  <a:gd name="connsiteX9" fmla="*/ 264029 w 3883698"/>
                  <a:gd name="connsiteY9" fmla="*/ 357741 h 3184200"/>
                  <a:gd name="connsiteX10" fmla="*/ 765935 w 3883698"/>
                  <a:gd name="connsiteY10" fmla="*/ 294861 h 3184200"/>
                  <a:gd name="connsiteX11" fmla="*/ 1920212 w 3883698"/>
                  <a:gd name="connsiteY11" fmla="*/ 501757 h 3184200"/>
                  <a:gd name="connsiteX0" fmla="*/ 1845719 w 3883698"/>
                  <a:gd name="connsiteY0" fmla="*/ 364963 h 3271891"/>
                  <a:gd name="connsiteX1" fmla="*/ 3144348 w 3883698"/>
                  <a:gd name="connsiteY1" fmla="*/ 157400 h 3271891"/>
                  <a:gd name="connsiteX2" fmla="*/ 3744267 w 3883698"/>
                  <a:gd name="connsiteY2" fmla="*/ 1153261 h 3271891"/>
                  <a:gd name="connsiteX3" fmla="*/ 3720412 w 3883698"/>
                  <a:gd name="connsiteY3" fmla="*/ 2173625 h 3271891"/>
                  <a:gd name="connsiteX4" fmla="*/ 2764552 w 3883698"/>
                  <a:gd name="connsiteY4" fmla="*/ 3151878 h 3271891"/>
                  <a:gd name="connsiteX5" fmla="*/ 1488164 w 3883698"/>
                  <a:gd name="connsiteY5" fmla="*/ 2893704 h 3271891"/>
                  <a:gd name="connsiteX6" fmla="*/ 583055 w 3883698"/>
                  <a:gd name="connsiteY6" fmla="*/ 1976221 h 3271891"/>
                  <a:gd name="connsiteX7" fmla="*/ 552060 w 3883698"/>
                  <a:gd name="connsiteY7" fmla="*/ 1237520 h 3271891"/>
                  <a:gd name="connsiteX8" fmla="*/ 48005 w 3883698"/>
                  <a:gd name="connsiteY8" fmla="*/ 877480 h 3271891"/>
                  <a:gd name="connsiteX9" fmla="*/ 264029 w 3883698"/>
                  <a:gd name="connsiteY9" fmla="*/ 445432 h 3271891"/>
                  <a:gd name="connsiteX10" fmla="*/ 765935 w 3883698"/>
                  <a:gd name="connsiteY10" fmla="*/ 382552 h 3271891"/>
                  <a:gd name="connsiteX11" fmla="*/ 1845719 w 3883698"/>
                  <a:gd name="connsiteY11" fmla="*/ 364963 h 3271891"/>
                  <a:gd name="connsiteX0" fmla="*/ 1845719 w 3883698"/>
                  <a:gd name="connsiteY0" fmla="*/ 364961 h 3271889"/>
                  <a:gd name="connsiteX1" fmla="*/ 3144348 w 3883698"/>
                  <a:gd name="connsiteY1" fmla="*/ 157398 h 3271889"/>
                  <a:gd name="connsiteX2" fmla="*/ 3744267 w 3883698"/>
                  <a:gd name="connsiteY2" fmla="*/ 1153259 h 3271889"/>
                  <a:gd name="connsiteX3" fmla="*/ 3720412 w 3883698"/>
                  <a:gd name="connsiteY3" fmla="*/ 2173623 h 3271889"/>
                  <a:gd name="connsiteX4" fmla="*/ 2764552 w 3883698"/>
                  <a:gd name="connsiteY4" fmla="*/ 3151876 h 3271889"/>
                  <a:gd name="connsiteX5" fmla="*/ 1488164 w 3883698"/>
                  <a:gd name="connsiteY5" fmla="*/ 2893702 h 3271889"/>
                  <a:gd name="connsiteX6" fmla="*/ 583055 w 3883698"/>
                  <a:gd name="connsiteY6" fmla="*/ 1976219 h 3271889"/>
                  <a:gd name="connsiteX7" fmla="*/ 552060 w 3883698"/>
                  <a:gd name="connsiteY7" fmla="*/ 1237518 h 3271889"/>
                  <a:gd name="connsiteX8" fmla="*/ 48005 w 3883698"/>
                  <a:gd name="connsiteY8" fmla="*/ 877478 h 3271889"/>
                  <a:gd name="connsiteX9" fmla="*/ 264029 w 3883698"/>
                  <a:gd name="connsiteY9" fmla="*/ 445430 h 3271889"/>
                  <a:gd name="connsiteX10" fmla="*/ 765935 w 3883698"/>
                  <a:gd name="connsiteY10" fmla="*/ 382550 h 3271889"/>
                  <a:gd name="connsiteX11" fmla="*/ 1845719 w 3883698"/>
                  <a:gd name="connsiteY11" fmla="*/ 364961 h 3271889"/>
                  <a:gd name="connsiteX0" fmla="*/ 1830614 w 3868593"/>
                  <a:gd name="connsiteY0" fmla="*/ 364963 h 3271891"/>
                  <a:gd name="connsiteX1" fmla="*/ 3129243 w 3868593"/>
                  <a:gd name="connsiteY1" fmla="*/ 157400 h 3271891"/>
                  <a:gd name="connsiteX2" fmla="*/ 3729162 w 3868593"/>
                  <a:gd name="connsiteY2" fmla="*/ 1153261 h 3271891"/>
                  <a:gd name="connsiteX3" fmla="*/ 3705307 w 3868593"/>
                  <a:gd name="connsiteY3" fmla="*/ 2173625 h 3271891"/>
                  <a:gd name="connsiteX4" fmla="*/ 2749447 w 3868593"/>
                  <a:gd name="connsiteY4" fmla="*/ 3151878 h 3271891"/>
                  <a:gd name="connsiteX5" fmla="*/ 1473059 w 3868593"/>
                  <a:gd name="connsiteY5" fmla="*/ 2893704 h 3271891"/>
                  <a:gd name="connsiteX6" fmla="*/ 567950 w 3868593"/>
                  <a:gd name="connsiteY6" fmla="*/ 1976221 h 3271891"/>
                  <a:gd name="connsiteX7" fmla="*/ 446325 w 3868593"/>
                  <a:gd name="connsiteY7" fmla="*/ 1335414 h 3271891"/>
                  <a:gd name="connsiteX8" fmla="*/ 32900 w 3868593"/>
                  <a:gd name="connsiteY8" fmla="*/ 877480 h 3271891"/>
                  <a:gd name="connsiteX9" fmla="*/ 248924 w 3868593"/>
                  <a:gd name="connsiteY9" fmla="*/ 445432 h 3271891"/>
                  <a:gd name="connsiteX10" fmla="*/ 750830 w 3868593"/>
                  <a:gd name="connsiteY10" fmla="*/ 382552 h 3271891"/>
                  <a:gd name="connsiteX11" fmla="*/ 1830614 w 3868593"/>
                  <a:gd name="connsiteY11" fmla="*/ 364963 h 3271891"/>
                  <a:gd name="connsiteX0" fmla="*/ 1830614 w 3868593"/>
                  <a:gd name="connsiteY0" fmla="*/ 364962 h 3271890"/>
                  <a:gd name="connsiteX1" fmla="*/ 3129243 w 3868593"/>
                  <a:gd name="connsiteY1" fmla="*/ 157399 h 3271890"/>
                  <a:gd name="connsiteX2" fmla="*/ 3729162 w 3868593"/>
                  <a:gd name="connsiteY2" fmla="*/ 1153260 h 3271890"/>
                  <a:gd name="connsiteX3" fmla="*/ 3705307 w 3868593"/>
                  <a:gd name="connsiteY3" fmla="*/ 2173624 h 3271890"/>
                  <a:gd name="connsiteX4" fmla="*/ 2749447 w 3868593"/>
                  <a:gd name="connsiteY4" fmla="*/ 3151877 h 3271890"/>
                  <a:gd name="connsiteX5" fmla="*/ 1473059 w 3868593"/>
                  <a:gd name="connsiteY5" fmla="*/ 2893703 h 3271890"/>
                  <a:gd name="connsiteX6" fmla="*/ 567950 w 3868593"/>
                  <a:gd name="connsiteY6" fmla="*/ 1976220 h 3271890"/>
                  <a:gd name="connsiteX7" fmla="*/ 446325 w 3868593"/>
                  <a:gd name="connsiteY7" fmla="*/ 1335413 h 3271890"/>
                  <a:gd name="connsiteX8" fmla="*/ 32900 w 3868593"/>
                  <a:gd name="connsiteY8" fmla="*/ 877479 h 3271890"/>
                  <a:gd name="connsiteX9" fmla="*/ 248924 w 3868593"/>
                  <a:gd name="connsiteY9" fmla="*/ 445431 h 3271890"/>
                  <a:gd name="connsiteX10" fmla="*/ 750830 w 3868593"/>
                  <a:gd name="connsiteY10" fmla="*/ 382551 h 3271890"/>
                  <a:gd name="connsiteX11" fmla="*/ 1642336 w 3868593"/>
                  <a:gd name="connsiteY11" fmla="*/ 442659 h 3271890"/>
                  <a:gd name="connsiteX12" fmla="*/ 1830614 w 3868593"/>
                  <a:gd name="connsiteY12" fmla="*/ 364962 h 3271890"/>
                  <a:gd name="connsiteX0" fmla="*/ 1830614 w 3868593"/>
                  <a:gd name="connsiteY0" fmla="*/ 352193 h 3259121"/>
                  <a:gd name="connsiteX1" fmla="*/ 2001409 w 3868593"/>
                  <a:gd name="connsiteY1" fmla="*/ 272709 h 3259121"/>
                  <a:gd name="connsiteX2" fmla="*/ 3129243 w 3868593"/>
                  <a:gd name="connsiteY2" fmla="*/ 144630 h 3259121"/>
                  <a:gd name="connsiteX3" fmla="*/ 3729162 w 3868593"/>
                  <a:gd name="connsiteY3" fmla="*/ 1140491 h 3259121"/>
                  <a:gd name="connsiteX4" fmla="*/ 3705307 w 3868593"/>
                  <a:gd name="connsiteY4" fmla="*/ 2160855 h 3259121"/>
                  <a:gd name="connsiteX5" fmla="*/ 2749447 w 3868593"/>
                  <a:gd name="connsiteY5" fmla="*/ 3139108 h 3259121"/>
                  <a:gd name="connsiteX6" fmla="*/ 1473059 w 3868593"/>
                  <a:gd name="connsiteY6" fmla="*/ 2880934 h 3259121"/>
                  <a:gd name="connsiteX7" fmla="*/ 567950 w 3868593"/>
                  <a:gd name="connsiteY7" fmla="*/ 1963451 h 3259121"/>
                  <a:gd name="connsiteX8" fmla="*/ 446325 w 3868593"/>
                  <a:gd name="connsiteY8" fmla="*/ 1322644 h 3259121"/>
                  <a:gd name="connsiteX9" fmla="*/ 32900 w 3868593"/>
                  <a:gd name="connsiteY9" fmla="*/ 864710 h 3259121"/>
                  <a:gd name="connsiteX10" fmla="*/ 248924 w 3868593"/>
                  <a:gd name="connsiteY10" fmla="*/ 432662 h 3259121"/>
                  <a:gd name="connsiteX11" fmla="*/ 750830 w 3868593"/>
                  <a:gd name="connsiteY11" fmla="*/ 369782 h 3259121"/>
                  <a:gd name="connsiteX12" fmla="*/ 1642336 w 3868593"/>
                  <a:gd name="connsiteY12" fmla="*/ 429890 h 3259121"/>
                  <a:gd name="connsiteX13" fmla="*/ 1830614 w 3868593"/>
                  <a:gd name="connsiteY13" fmla="*/ 352193 h 3259121"/>
                  <a:gd name="connsiteX0" fmla="*/ 1830614 w 3868593"/>
                  <a:gd name="connsiteY0" fmla="*/ 352193 h 3315996"/>
                  <a:gd name="connsiteX1" fmla="*/ 2001409 w 3868593"/>
                  <a:gd name="connsiteY1" fmla="*/ 272709 h 3315996"/>
                  <a:gd name="connsiteX2" fmla="*/ 3129243 w 3868593"/>
                  <a:gd name="connsiteY2" fmla="*/ 144630 h 3315996"/>
                  <a:gd name="connsiteX3" fmla="*/ 3729162 w 3868593"/>
                  <a:gd name="connsiteY3" fmla="*/ 1140491 h 3315996"/>
                  <a:gd name="connsiteX4" fmla="*/ 3705307 w 3868593"/>
                  <a:gd name="connsiteY4" fmla="*/ 2160855 h 3315996"/>
                  <a:gd name="connsiteX5" fmla="*/ 2749447 w 3868593"/>
                  <a:gd name="connsiteY5" fmla="*/ 3139108 h 3315996"/>
                  <a:gd name="connsiteX6" fmla="*/ 2513516 w 3868593"/>
                  <a:gd name="connsiteY6" fmla="*/ 3222181 h 3315996"/>
                  <a:gd name="connsiteX7" fmla="*/ 1473059 w 3868593"/>
                  <a:gd name="connsiteY7" fmla="*/ 2880934 h 3315996"/>
                  <a:gd name="connsiteX8" fmla="*/ 567950 w 3868593"/>
                  <a:gd name="connsiteY8" fmla="*/ 1963451 h 3315996"/>
                  <a:gd name="connsiteX9" fmla="*/ 446325 w 3868593"/>
                  <a:gd name="connsiteY9" fmla="*/ 1322644 h 3315996"/>
                  <a:gd name="connsiteX10" fmla="*/ 32900 w 3868593"/>
                  <a:gd name="connsiteY10" fmla="*/ 864710 h 3315996"/>
                  <a:gd name="connsiteX11" fmla="*/ 248924 w 3868593"/>
                  <a:gd name="connsiteY11" fmla="*/ 432662 h 3315996"/>
                  <a:gd name="connsiteX12" fmla="*/ 750830 w 3868593"/>
                  <a:gd name="connsiteY12" fmla="*/ 369782 h 3315996"/>
                  <a:gd name="connsiteX13" fmla="*/ 1642336 w 3868593"/>
                  <a:gd name="connsiteY13" fmla="*/ 429890 h 3315996"/>
                  <a:gd name="connsiteX14" fmla="*/ 1830614 w 3868593"/>
                  <a:gd name="connsiteY14" fmla="*/ 352193 h 3315996"/>
                  <a:gd name="connsiteX0" fmla="*/ 1830614 w 3868593"/>
                  <a:gd name="connsiteY0" fmla="*/ 352193 h 3265210"/>
                  <a:gd name="connsiteX1" fmla="*/ 2001409 w 3868593"/>
                  <a:gd name="connsiteY1" fmla="*/ 272709 h 3265210"/>
                  <a:gd name="connsiteX2" fmla="*/ 3129243 w 3868593"/>
                  <a:gd name="connsiteY2" fmla="*/ 144630 h 3265210"/>
                  <a:gd name="connsiteX3" fmla="*/ 3729162 w 3868593"/>
                  <a:gd name="connsiteY3" fmla="*/ 1140491 h 3265210"/>
                  <a:gd name="connsiteX4" fmla="*/ 3705307 w 3868593"/>
                  <a:gd name="connsiteY4" fmla="*/ 2160855 h 3265210"/>
                  <a:gd name="connsiteX5" fmla="*/ 3016220 w 3868593"/>
                  <a:gd name="connsiteY5" fmla="*/ 2986412 h 3265210"/>
                  <a:gd name="connsiteX6" fmla="*/ 2749447 w 3868593"/>
                  <a:gd name="connsiteY6" fmla="*/ 3139108 h 3265210"/>
                  <a:gd name="connsiteX7" fmla="*/ 2513516 w 3868593"/>
                  <a:gd name="connsiteY7" fmla="*/ 3222181 h 3265210"/>
                  <a:gd name="connsiteX8" fmla="*/ 1473059 w 3868593"/>
                  <a:gd name="connsiteY8" fmla="*/ 2880934 h 3265210"/>
                  <a:gd name="connsiteX9" fmla="*/ 567950 w 3868593"/>
                  <a:gd name="connsiteY9" fmla="*/ 1963451 h 3265210"/>
                  <a:gd name="connsiteX10" fmla="*/ 446325 w 3868593"/>
                  <a:gd name="connsiteY10" fmla="*/ 1322644 h 3265210"/>
                  <a:gd name="connsiteX11" fmla="*/ 32900 w 3868593"/>
                  <a:gd name="connsiteY11" fmla="*/ 864710 h 3265210"/>
                  <a:gd name="connsiteX12" fmla="*/ 248924 w 3868593"/>
                  <a:gd name="connsiteY12" fmla="*/ 432662 h 3265210"/>
                  <a:gd name="connsiteX13" fmla="*/ 750830 w 3868593"/>
                  <a:gd name="connsiteY13" fmla="*/ 369782 h 3265210"/>
                  <a:gd name="connsiteX14" fmla="*/ 1642336 w 3868593"/>
                  <a:gd name="connsiteY14" fmla="*/ 429890 h 3265210"/>
                  <a:gd name="connsiteX15" fmla="*/ 1830614 w 3868593"/>
                  <a:gd name="connsiteY15" fmla="*/ 352193 h 3265210"/>
                  <a:gd name="connsiteX0" fmla="*/ 1830614 w 3868593"/>
                  <a:gd name="connsiteY0" fmla="*/ 352193 h 3279056"/>
                  <a:gd name="connsiteX1" fmla="*/ 2001409 w 3868593"/>
                  <a:gd name="connsiteY1" fmla="*/ 272709 h 3279056"/>
                  <a:gd name="connsiteX2" fmla="*/ 3129243 w 3868593"/>
                  <a:gd name="connsiteY2" fmla="*/ 144630 h 3279056"/>
                  <a:gd name="connsiteX3" fmla="*/ 3729162 w 3868593"/>
                  <a:gd name="connsiteY3" fmla="*/ 1140491 h 3279056"/>
                  <a:gd name="connsiteX4" fmla="*/ 3705307 w 3868593"/>
                  <a:gd name="connsiteY4" fmla="*/ 2160855 h 3279056"/>
                  <a:gd name="connsiteX5" fmla="*/ 3016220 w 3868593"/>
                  <a:gd name="connsiteY5" fmla="*/ 2986412 h 3279056"/>
                  <a:gd name="connsiteX6" fmla="*/ 2800775 w 3868593"/>
                  <a:gd name="connsiteY6" fmla="*/ 3222183 h 3279056"/>
                  <a:gd name="connsiteX7" fmla="*/ 2513516 w 3868593"/>
                  <a:gd name="connsiteY7" fmla="*/ 3222181 h 3279056"/>
                  <a:gd name="connsiteX8" fmla="*/ 1473059 w 3868593"/>
                  <a:gd name="connsiteY8" fmla="*/ 2880934 h 3279056"/>
                  <a:gd name="connsiteX9" fmla="*/ 567950 w 3868593"/>
                  <a:gd name="connsiteY9" fmla="*/ 1963451 h 3279056"/>
                  <a:gd name="connsiteX10" fmla="*/ 446325 w 3868593"/>
                  <a:gd name="connsiteY10" fmla="*/ 1322644 h 3279056"/>
                  <a:gd name="connsiteX11" fmla="*/ 32900 w 3868593"/>
                  <a:gd name="connsiteY11" fmla="*/ 864710 h 3279056"/>
                  <a:gd name="connsiteX12" fmla="*/ 248924 w 3868593"/>
                  <a:gd name="connsiteY12" fmla="*/ 432662 h 3279056"/>
                  <a:gd name="connsiteX13" fmla="*/ 750830 w 3868593"/>
                  <a:gd name="connsiteY13" fmla="*/ 369782 h 3279056"/>
                  <a:gd name="connsiteX14" fmla="*/ 1642336 w 3868593"/>
                  <a:gd name="connsiteY14" fmla="*/ 429890 h 3279056"/>
                  <a:gd name="connsiteX15" fmla="*/ 1830614 w 3868593"/>
                  <a:gd name="connsiteY15" fmla="*/ 352193 h 3279056"/>
                  <a:gd name="connsiteX0" fmla="*/ 1830614 w 3868593"/>
                  <a:gd name="connsiteY0" fmla="*/ 352193 h 3265957"/>
                  <a:gd name="connsiteX1" fmla="*/ 2001409 w 3868593"/>
                  <a:gd name="connsiteY1" fmla="*/ 272709 h 3265957"/>
                  <a:gd name="connsiteX2" fmla="*/ 3129243 w 3868593"/>
                  <a:gd name="connsiteY2" fmla="*/ 144630 h 3265957"/>
                  <a:gd name="connsiteX3" fmla="*/ 3729162 w 3868593"/>
                  <a:gd name="connsiteY3" fmla="*/ 1140491 h 3265957"/>
                  <a:gd name="connsiteX4" fmla="*/ 3705307 w 3868593"/>
                  <a:gd name="connsiteY4" fmla="*/ 2160855 h 3265957"/>
                  <a:gd name="connsiteX5" fmla="*/ 3016220 w 3868593"/>
                  <a:gd name="connsiteY5" fmla="*/ 2986412 h 3265957"/>
                  <a:gd name="connsiteX6" fmla="*/ 2728961 w 3868593"/>
                  <a:gd name="connsiteY6" fmla="*/ 3143593 h 3265957"/>
                  <a:gd name="connsiteX7" fmla="*/ 2513516 w 3868593"/>
                  <a:gd name="connsiteY7" fmla="*/ 3222181 h 3265957"/>
                  <a:gd name="connsiteX8" fmla="*/ 1473059 w 3868593"/>
                  <a:gd name="connsiteY8" fmla="*/ 2880934 h 3265957"/>
                  <a:gd name="connsiteX9" fmla="*/ 567950 w 3868593"/>
                  <a:gd name="connsiteY9" fmla="*/ 1963451 h 3265957"/>
                  <a:gd name="connsiteX10" fmla="*/ 446325 w 3868593"/>
                  <a:gd name="connsiteY10" fmla="*/ 1322644 h 3265957"/>
                  <a:gd name="connsiteX11" fmla="*/ 32900 w 3868593"/>
                  <a:gd name="connsiteY11" fmla="*/ 864710 h 3265957"/>
                  <a:gd name="connsiteX12" fmla="*/ 248924 w 3868593"/>
                  <a:gd name="connsiteY12" fmla="*/ 432662 h 3265957"/>
                  <a:gd name="connsiteX13" fmla="*/ 750830 w 3868593"/>
                  <a:gd name="connsiteY13" fmla="*/ 369782 h 3265957"/>
                  <a:gd name="connsiteX14" fmla="*/ 1642336 w 3868593"/>
                  <a:gd name="connsiteY14" fmla="*/ 429890 h 3265957"/>
                  <a:gd name="connsiteX15" fmla="*/ 1830614 w 3868593"/>
                  <a:gd name="connsiteY15" fmla="*/ 352193 h 3265957"/>
                  <a:gd name="connsiteX0" fmla="*/ 1830614 w 3868593"/>
                  <a:gd name="connsiteY0" fmla="*/ 352193 h 3265958"/>
                  <a:gd name="connsiteX1" fmla="*/ 2001409 w 3868593"/>
                  <a:gd name="connsiteY1" fmla="*/ 272709 h 3265958"/>
                  <a:gd name="connsiteX2" fmla="*/ 3129243 w 3868593"/>
                  <a:gd name="connsiteY2" fmla="*/ 144630 h 3265958"/>
                  <a:gd name="connsiteX3" fmla="*/ 3729162 w 3868593"/>
                  <a:gd name="connsiteY3" fmla="*/ 1140491 h 3265958"/>
                  <a:gd name="connsiteX4" fmla="*/ 3705307 w 3868593"/>
                  <a:gd name="connsiteY4" fmla="*/ 2160855 h 3265958"/>
                  <a:gd name="connsiteX5" fmla="*/ 3016220 w 3868593"/>
                  <a:gd name="connsiteY5" fmla="*/ 2986412 h 3265958"/>
                  <a:gd name="connsiteX6" fmla="*/ 2800775 w 3868593"/>
                  <a:gd name="connsiteY6" fmla="*/ 3143593 h 3265958"/>
                  <a:gd name="connsiteX7" fmla="*/ 2513516 w 3868593"/>
                  <a:gd name="connsiteY7" fmla="*/ 3222181 h 3265958"/>
                  <a:gd name="connsiteX8" fmla="*/ 1473059 w 3868593"/>
                  <a:gd name="connsiteY8" fmla="*/ 2880934 h 3265958"/>
                  <a:gd name="connsiteX9" fmla="*/ 567950 w 3868593"/>
                  <a:gd name="connsiteY9" fmla="*/ 1963451 h 3265958"/>
                  <a:gd name="connsiteX10" fmla="*/ 446325 w 3868593"/>
                  <a:gd name="connsiteY10" fmla="*/ 1322644 h 3265958"/>
                  <a:gd name="connsiteX11" fmla="*/ 32900 w 3868593"/>
                  <a:gd name="connsiteY11" fmla="*/ 864710 h 3265958"/>
                  <a:gd name="connsiteX12" fmla="*/ 248924 w 3868593"/>
                  <a:gd name="connsiteY12" fmla="*/ 432662 h 3265958"/>
                  <a:gd name="connsiteX13" fmla="*/ 750830 w 3868593"/>
                  <a:gd name="connsiteY13" fmla="*/ 369782 h 3265958"/>
                  <a:gd name="connsiteX14" fmla="*/ 1642336 w 3868593"/>
                  <a:gd name="connsiteY14" fmla="*/ 429890 h 3265958"/>
                  <a:gd name="connsiteX15" fmla="*/ 1830614 w 3868593"/>
                  <a:gd name="connsiteY15" fmla="*/ 352193 h 3265958"/>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3016220 w 3868593"/>
                  <a:gd name="connsiteY5" fmla="*/ 2986412 h 3265959"/>
                  <a:gd name="connsiteX6" fmla="*/ 2800775 w 3868593"/>
                  <a:gd name="connsiteY6" fmla="*/ 3143593 h 3265959"/>
                  <a:gd name="connsiteX7" fmla="*/ 2728961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2944405 w 3868593"/>
                  <a:gd name="connsiteY5" fmla="*/ 3065002 h 3265959"/>
                  <a:gd name="connsiteX6" fmla="*/ 2800775 w 3868593"/>
                  <a:gd name="connsiteY6" fmla="*/ 3143593 h 3265959"/>
                  <a:gd name="connsiteX7" fmla="*/ 2728961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2944405 w 3868593"/>
                  <a:gd name="connsiteY5" fmla="*/ 3065002 h 3265959"/>
                  <a:gd name="connsiteX6" fmla="*/ 2800775 w 3868593"/>
                  <a:gd name="connsiteY6" fmla="*/ 3143593 h 3265959"/>
                  <a:gd name="connsiteX7" fmla="*/ 2657146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28792"/>
                  <a:gd name="connsiteX1" fmla="*/ 2001409 w 3868593"/>
                  <a:gd name="connsiteY1" fmla="*/ 272709 h 3228792"/>
                  <a:gd name="connsiteX2" fmla="*/ 3129243 w 3868593"/>
                  <a:gd name="connsiteY2" fmla="*/ 144630 h 3228792"/>
                  <a:gd name="connsiteX3" fmla="*/ 3729162 w 3868593"/>
                  <a:gd name="connsiteY3" fmla="*/ 1140491 h 3228792"/>
                  <a:gd name="connsiteX4" fmla="*/ 3705307 w 3868593"/>
                  <a:gd name="connsiteY4" fmla="*/ 2160855 h 3228792"/>
                  <a:gd name="connsiteX5" fmla="*/ 2944405 w 3868593"/>
                  <a:gd name="connsiteY5" fmla="*/ 3065002 h 3228792"/>
                  <a:gd name="connsiteX6" fmla="*/ 2800775 w 3868593"/>
                  <a:gd name="connsiteY6" fmla="*/ 3143593 h 3228792"/>
                  <a:gd name="connsiteX7" fmla="*/ 2657146 w 3868593"/>
                  <a:gd name="connsiteY7" fmla="*/ 3222182 h 3228792"/>
                  <a:gd name="connsiteX8" fmla="*/ 1473059 w 3868593"/>
                  <a:gd name="connsiteY8" fmla="*/ 2880934 h 3228792"/>
                  <a:gd name="connsiteX9" fmla="*/ 567950 w 3868593"/>
                  <a:gd name="connsiteY9" fmla="*/ 1963451 h 3228792"/>
                  <a:gd name="connsiteX10" fmla="*/ 446325 w 3868593"/>
                  <a:gd name="connsiteY10" fmla="*/ 1322644 h 3228792"/>
                  <a:gd name="connsiteX11" fmla="*/ 32900 w 3868593"/>
                  <a:gd name="connsiteY11" fmla="*/ 864710 h 3228792"/>
                  <a:gd name="connsiteX12" fmla="*/ 248924 w 3868593"/>
                  <a:gd name="connsiteY12" fmla="*/ 432662 h 3228792"/>
                  <a:gd name="connsiteX13" fmla="*/ 750830 w 3868593"/>
                  <a:gd name="connsiteY13" fmla="*/ 369782 h 3228792"/>
                  <a:gd name="connsiteX14" fmla="*/ 1642336 w 3868593"/>
                  <a:gd name="connsiteY14" fmla="*/ 429890 h 3228792"/>
                  <a:gd name="connsiteX15" fmla="*/ 1830614 w 3868593"/>
                  <a:gd name="connsiteY15" fmla="*/ 352193 h 322879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 name="connsiteX0" fmla="*/ 1849930 w 3887909"/>
                  <a:gd name="connsiteY0" fmla="*/ 352193 h 3222182"/>
                  <a:gd name="connsiteX1" fmla="*/ 2020725 w 3887909"/>
                  <a:gd name="connsiteY1" fmla="*/ 272709 h 3222182"/>
                  <a:gd name="connsiteX2" fmla="*/ 3148559 w 3887909"/>
                  <a:gd name="connsiteY2" fmla="*/ 144630 h 3222182"/>
                  <a:gd name="connsiteX3" fmla="*/ 3748478 w 3887909"/>
                  <a:gd name="connsiteY3" fmla="*/ 1140491 h 3222182"/>
                  <a:gd name="connsiteX4" fmla="*/ 3724623 w 3887909"/>
                  <a:gd name="connsiteY4" fmla="*/ 2160855 h 3222182"/>
                  <a:gd name="connsiteX5" fmla="*/ 2963721 w 3887909"/>
                  <a:gd name="connsiteY5" fmla="*/ 3065002 h 3222182"/>
                  <a:gd name="connsiteX6" fmla="*/ 2820091 w 3887909"/>
                  <a:gd name="connsiteY6" fmla="*/ 3143593 h 3222182"/>
                  <a:gd name="connsiteX7" fmla="*/ 2676462 w 3887909"/>
                  <a:gd name="connsiteY7" fmla="*/ 3222182 h 3222182"/>
                  <a:gd name="connsiteX8" fmla="*/ 1492375 w 3887909"/>
                  <a:gd name="connsiteY8" fmla="*/ 2880934 h 3222182"/>
                  <a:gd name="connsiteX9" fmla="*/ 587266 w 3887909"/>
                  <a:gd name="connsiteY9" fmla="*/ 1963451 h 3222182"/>
                  <a:gd name="connsiteX10" fmla="*/ 465641 w 3887909"/>
                  <a:gd name="connsiteY10" fmla="*/ 1322644 h 3222182"/>
                  <a:gd name="connsiteX11" fmla="*/ 52216 w 3887909"/>
                  <a:gd name="connsiteY11" fmla="*/ 864710 h 3222182"/>
                  <a:gd name="connsiteX12" fmla="*/ 268240 w 3887909"/>
                  <a:gd name="connsiteY12" fmla="*/ 432662 h 3222182"/>
                  <a:gd name="connsiteX13" fmla="*/ 1661652 w 3887909"/>
                  <a:gd name="connsiteY13" fmla="*/ 429890 h 3222182"/>
                  <a:gd name="connsiteX14" fmla="*/ 1849930 w 3887909"/>
                  <a:gd name="connsiteY14" fmla="*/ 352193 h 3222182"/>
                  <a:gd name="connsiteX0" fmla="*/ 1997050 w 4035029"/>
                  <a:gd name="connsiteY0" fmla="*/ 352193 h 3222182"/>
                  <a:gd name="connsiteX1" fmla="*/ 2167845 w 4035029"/>
                  <a:gd name="connsiteY1" fmla="*/ 272709 h 3222182"/>
                  <a:gd name="connsiteX2" fmla="*/ 3295679 w 4035029"/>
                  <a:gd name="connsiteY2" fmla="*/ 144630 h 3222182"/>
                  <a:gd name="connsiteX3" fmla="*/ 3895598 w 4035029"/>
                  <a:gd name="connsiteY3" fmla="*/ 1140491 h 3222182"/>
                  <a:gd name="connsiteX4" fmla="*/ 3871743 w 4035029"/>
                  <a:gd name="connsiteY4" fmla="*/ 2160855 h 3222182"/>
                  <a:gd name="connsiteX5" fmla="*/ 3110841 w 4035029"/>
                  <a:gd name="connsiteY5" fmla="*/ 3065002 h 3222182"/>
                  <a:gd name="connsiteX6" fmla="*/ 2967211 w 4035029"/>
                  <a:gd name="connsiteY6" fmla="*/ 3143593 h 3222182"/>
                  <a:gd name="connsiteX7" fmla="*/ 2823582 w 4035029"/>
                  <a:gd name="connsiteY7" fmla="*/ 3222182 h 3222182"/>
                  <a:gd name="connsiteX8" fmla="*/ 1639495 w 4035029"/>
                  <a:gd name="connsiteY8" fmla="*/ 2880934 h 3222182"/>
                  <a:gd name="connsiteX9" fmla="*/ 734386 w 4035029"/>
                  <a:gd name="connsiteY9" fmla="*/ 1963451 h 3222182"/>
                  <a:gd name="connsiteX10" fmla="*/ 612761 w 4035029"/>
                  <a:gd name="connsiteY10" fmla="*/ 1322644 h 3222182"/>
                  <a:gd name="connsiteX11" fmla="*/ 199336 w 4035029"/>
                  <a:gd name="connsiteY11" fmla="*/ 864710 h 3222182"/>
                  <a:gd name="connsiteX12" fmla="*/ 1808772 w 4035029"/>
                  <a:gd name="connsiteY12" fmla="*/ 429890 h 3222182"/>
                  <a:gd name="connsiteX13" fmla="*/ 1997050 w 4035029"/>
                  <a:gd name="connsiteY13" fmla="*/ 352193 h 3222182"/>
                  <a:gd name="connsiteX0" fmla="*/ 1563354 w 3601333"/>
                  <a:gd name="connsiteY0" fmla="*/ 352193 h 3222182"/>
                  <a:gd name="connsiteX1" fmla="*/ 1734149 w 3601333"/>
                  <a:gd name="connsiteY1" fmla="*/ 272709 h 3222182"/>
                  <a:gd name="connsiteX2" fmla="*/ 2861983 w 3601333"/>
                  <a:gd name="connsiteY2" fmla="*/ 144630 h 3222182"/>
                  <a:gd name="connsiteX3" fmla="*/ 3461902 w 3601333"/>
                  <a:gd name="connsiteY3" fmla="*/ 1140491 h 3222182"/>
                  <a:gd name="connsiteX4" fmla="*/ 3438047 w 3601333"/>
                  <a:gd name="connsiteY4" fmla="*/ 2160855 h 3222182"/>
                  <a:gd name="connsiteX5" fmla="*/ 2677145 w 3601333"/>
                  <a:gd name="connsiteY5" fmla="*/ 3065002 h 3222182"/>
                  <a:gd name="connsiteX6" fmla="*/ 2533515 w 3601333"/>
                  <a:gd name="connsiteY6" fmla="*/ 3143593 h 3222182"/>
                  <a:gd name="connsiteX7" fmla="*/ 2389886 w 3601333"/>
                  <a:gd name="connsiteY7" fmla="*/ 3222182 h 3222182"/>
                  <a:gd name="connsiteX8" fmla="*/ 1205799 w 3601333"/>
                  <a:gd name="connsiteY8" fmla="*/ 2880934 h 3222182"/>
                  <a:gd name="connsiteX9" fmla="*/ 300690 w 3601333"/>
                  <a:gd name="connsiteY9" fmla="*/ 1963451 h 3222182"/>
                  <a:gd name="connsiteX10" fmla="*/ 179065 w 3601333"/>
                  <a:gd name="connsiteY10" fmla="*/ 1322644 h 3222182"/>
                  <a:gd name="connsiteX11" fmla="*/ 1375076 w 3601333"/>
                  <a:gd name="connsiteY11" fmla="*/ 429890 h 3222182"/>
                  <a:gd name="connsiteX12" fmla="*/ 1563354 w 3601333"/>
                  <a:gd name="connsiteY12" fmla="*/ 352193 h 3222182"/>
                  <a:gd name="connsiteX0" fmla="*/ 1290877 w 3328856"/>
                  <a:gd name="connsiteY0" fmla="*/ 352193 h 3222182"/>
                  <a:gd name="connsiteX1" fmla="*/ 1461672 w 3328856"/>
                  <a:gd name="connsiteY1" fmla="*/ 272709 h 3222182"/>
                  <a:gd name="connsiteX2" fmla="*/ 2589506 w 3328856"/>
                  <a:gd name="connsiteY2" fmla="*/ 144630 h 3222182"/>
                  <a:gd name="connsiteX3" fmla="*/ 3189425 w 3328856"/>
                  <a:gd name="connsiteY3" fmla="*/ 1140491 h 3222182"/>
                  <a:gd name="connsiteX4" fmla="*/ 3165570 w 3328856"/>
                  <a:gd name="connsiteY4" fmla="*/ 2160855 h 3222182"/>
                  <a:gd name="connsiteX5" fmla="*/ 2404668 w 3328856"/>
                  <a:gd name="connsiteY5" fmla="*/ 3065002 h 3222182"/>
                  <a:gd name="connsiteX6" fmla="*/ 2261038 w 3328856"/>
                  <a:gd name="connsiteY6" fmla="*/ 3143593 h 3222182"/>
                  <a:gd name="connsiteX7" fmla="*/ 2117409 w 3328856"/>
                  <a:gd name="connsiteY7" fmla="*/ 3222182 h 3222182"/>
                  <a:gd name="connsiteX8" fmla="*/ 933322 w 3328856"/>
                  <a:gd name="connsiteY8" fmla="*/ 2880934 h 3222182"/>
                  <a:gd name="connsiteX9" fmla="*/ 28213 w 3328856"/>
                  <a:gd name="connsiteY9" fmla="*/ 1963451 h 3222182"/>
                  <a:gd name="connsiteX10" fmla="*/ 1102599 w 3328856"/>
                  <a:gd name="connsiteY10" fmla="*/ 429890 h 3222182"/>
                  <a:gd name="connsiteX11" fmla="*/ 1290877 w 3328856"/>
                  <a:gd name="connsiteY11" fmla="*/ 352193 h 3222182"/>
                  <a:gd name="connsiteX0" fmla="*/ 526689 w 2564668"/>
                  <a:gd name="connsiteY0" fmla="*/ 352193 h 3346316"/>
                  <a:gd name="connsiteX1" fmla="*/ 697484 w 2564668"/>
                  <a:gd name="connsiteY1" fmla="*/ 272709 h 3346316"/>
                  <a:gd name="connsiteX2" fmla="*/ 1825318 w 2564668"/>
                  <a:gd name="connsiteY2" fmla="*/ 144630 h 3346316"/>
                  <a:gd name="connsiteX3" fmla="*/ 2425237 w 2564668"/>
                  <a:gd name="connsiteY3" fmla="*/ 1140491 h 3346316"/>
                  <a:gd name="connsiteX4" fmla="*/ 2401382 w 2564668"/>
                  <a:gd name="connsiteY4" fmla="*/ 2160855 h 3346316"/>
                  <a:gd name="connsiteX5" fmla="*/ 1640480 w 2564668"/>
                  <a:gd name="connsiteY5" fmla="*/ 3065002 h 3346316"/>
                  <a:gd name="connsiteX6" fmla="*/ 1496850 w 2564668"/>
                  <a:gd name="connsiteY6" fmla="*/ 3143593 h 3346316"/>
                  <a:gd name="connsiteX7" fmla="*/ 1353221 w 2564668"/>
                  <a:gd name="connsiteY7" fmla="*/ 3222182 h 3346316"/>
                  <a:gd name="connsiteX8" fmla="*/ 169134 w 2564668"/>
                  <a:gd name="connsiteY8" fmla="*/ 2880934 h 3346316"/>
                  <a:gd name="connsiteX9" fmla="*/ 338411 w 2564668"/>
                  <a:gd name="connsiteY9" fmla="*/ 429890 h 3346316"/>
                  <a:gd name="connsiteX10" fmla="*/ 526689 w 2564668"/>
                  <a:gd name="connsiteY10" fmla="*/ 352193 h 3346316"/>
                  <a:gd name="connsiteX0" fmla="*/ 188278 w 2226257"/>
                  <a:gd name="connsiteY0" fmla="*/ 352193 h 3222182"/>
                  <a:gd name="connsiteX1" fmla="*/ 359073 w 2226257"/>
                  <a:gd name="connsiteY1" fmla="*/ 272709 h 3222182"/>
                  <a:gd name="connsiteX2" fmla="*/ 1486907 w 2226257"/>
                  <a:gd name="connsiteY2" fmla="*/ 144630 h 3222182"/>
                  <a:gd name="connsiteX3" fmla="*/ 2086826 w 2226257"/>
                  <a:gd name="connsiteY3" fmla="*/ 1140491 h 3222182"/>
                  <a:gd name="connsiteX4" fmla="*/ 2062971 w 2226257"/>
                  <a:gd name="connsiteY4" fmla="*/ 2160855 h 3222182"/>
                  <a:gd name="connsiteX5" fmla="*/ 1302069 w 2226257"/>
                  <a:gd name="connsiteY5" fmla="*/ 3065002 h 3222182"/>
                  <a:gd name="connsiteX6" fmla="*/ 1158439 w 2226257"/>
                  <a:gd name="connsiteY6" fmla="*/ 3143593 h 3222182"/>
                  <a:gd name="connsiteX7" fmla="*/ 1014810 w 2226257"/>
                  <a:gd name="connsiteY7" fmla="*/ 3222182 h 3222182"/>
                  <a:gd name="connsiteX8" fmla="*/ 0 w 2226257"/>
                  <a:gd name="connsiteY8" fmla="*/ 429890 h 3222182"/>
                  <a:gd name="connsiteX9" fmla="*/ 188278 w 2226257"/>
                  <a:gd name="connsiteY9" fmla="*/ 352193 h 3222182"/>
                  <a:gd name="connsiteX0" fmla="*/ 0 w 2037979"/>
                  <a:gd name="connsiteY0" fmla="*/ 352193 h 3222182"/>
                  <a:gd name="connsiteX1" fmla="*/ 170795 w 2037979"/>
                  <a:gd name="connsiteY1" fmla="*/ 272709 h 3222182"/>
                  <a:gd name="connsiteX2" fmla="*/ 1298629 w 2037979"/>
                  <a:gd name="connsiteY2" fmla="*/ 144630 h 3222182"/>
                  <a:gd name="connsiteX3" fmla="*/ 1898548 w 2037979"/>
                  <a:gd name="connsiteY3" fmla="*/ 1140491 h 3222182"/>
                  <a:gd name="connsiteX4" fmla="*/ 1874693 w 2037979"/>
                  <a:gd name="connsiteY4" fmla="*/ 2160855 h 3222182"/>
                  <a:gd name="connsiteX5" fmla="*/ 1113791 w 2037979"/>
                  <a:gd name="connsiteY5" fmla="*/ 3065002 h 3222182"/>
                  <a:gd name="connsiteX6" fmla="*/ 970161 w 2037979"/>
                  <a:gd name="connsiteY6" fmla="*/ 3143593 h 3222182"/>
                  <a:gd name="connsiteX7" fmla="*/ 826532 w 2037979"/>
                  <a:gd name="connsiteY7" fmla="*/ 3222182 h 3222182"/>
                  <a:gd name="connsiteX8" fmla="*/ 0 w 2037979"/>
                  <a:gd name="connsiteY8" fmla="*/ 352193 h 3222182"/>
                  <a:gd name="connsiteX0" fmla="*/ 0 w 2037979"/>
                  <a:gd name="connsiteY0" fmla="*/ 352193 h 3143594"/>
                  <a:gd name="connsiteX1" fmla="*/ 170795 w 2037979"/>
                  <a:gd name="connsiteY1" fmla="*/ 272709 h 3143594"/>
                  <a:gd name="connsiteX2" fmla="*/ 1298629 w 2037979"/>
                  <a:gd name="connsiteY2" fmla="*/ 144630 h 3143594"/>
                  <a:gd name="connsiteX3" fmla="*/ 1898548 w 2037979"/>
                  <a:gd name="connsiteY3" fmla="*/ 1140491 h 3143594"/>
                  <a:gd name="connsiteX4" fmla="*/ 1874693 w 2037979"/>
                  <a:gd name="connsiteY4" fmla="*/ 2160855 h 3143594"/>
                  <a:gd name="connsiteX5" fmla="*/ 1113791 w 2037979"/>
                  <a:gd name="connsiteY5" fmla="*/ 3065002 h 3143594"/>
                  <a:gd name="connsiteX6" fmla="*/ 970161 w 2037979"/>
                  <a:gd name="connsiteY6" fmla="*/ 3143593 h 3143594"/>
                  <a:gd name="connsiteX7" fmla="*/ 0 w 2037979"/>
                  <a:gd name="connsiteY7" fmla="*/ 352193 h 314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979" h="3143594">
                    <a:moveTo>
                      <a:pt x="0" y="352193"/>
                    </a:moveTo>
                    <a:lnTo>
                      <a:pt x="170795" y="272709"/>
                    </a:lnTo>
                    <a:cubicBezTo>
                      <a:pt x="387233" y="238115"/>
                      <a:pt x="1010670" y="0"/>
                      <a:pt x="1298629" y="144630"/>
                    </a:cubicBezTo>
                    <a:cubicBezTo>
                      <a:pt x="1586588" y="289260"/>
                      <a:pt x="1798562" y="802520"/>
                      <a:pt x="1898548" y="1140491"/>
                    </a:cubicBezTo>
                    <a:cubicBezTo>
                      <a:pt x="1994559" y="1476528"/>
                      <a:pt x="2037979" y="1827752"/>
                      <a:pt x="1874693" y="2160855"/>
                    </a:cubicBezTo>
                    <a:cubicBezTo>
                      <a:pt x="1737690" y="2475194"/>
                      <a:pt x="1264546" y="2901212"/>
                      <a:pt x="1113791" y="3065002"/>
                    </a:cubicBezTo>
                    <a:lnTo>
                      <a:pt x="970161" y="3143593"/>
                    </a:lnTo>
                    <a:lnTo>
                      <a:pt x="0" y="352193"/>
                    </a:lnTo>
                    <a:close/>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5" name="Freeform 14"/>
              <p:cNvSpPr/>
              <p:nvPr/>
            </p:nvSpPr>
            <p:spPr>
              <a:xfrm>
                <a:off x="5794925" y="2851763"/>
                <a:ext cx="1009727" cy="709451"/>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206828 h 557347"/>
                  <a:gd name="connsiteX1" fmla="*/ 509451 w 1018902"/>
                  <a:gd name="connsiteY1" fmla="*/ 50074 h 557347"/>
                  <a:gd name="connsiteX2" fmla="*/ 731520 w 1018902"/>
                  <a:gd name="connsiteY2" fmla="*/ 507273 h 557347"/>
                  <a:gd name="connsiteX3" fmla="*/ 1018902 w 1018902"/>
                  <a:gd name="connsiteY3" fmla="*/ 350519 h 557347"/>
                  <a:gd name="connsiteX4" fmla="*/ 1018902 w 1018902"/>
                  <a:gd name="connsiteY4" fmla="*/ 350519 h 557347"/>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1018902 w 1018902"/>
                  <a:gd name="connsiteY4" fmla="*/ 378822 h 755468"/>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827858 w 1018902"/>
                  <a:gd name="connsiteY4" fmla="*/ 313509 h 755468"/>
                  <a:gd name="connsiteX0" fmla="*/ 0 w 827858"/>
                  <a:gd name="connsiteY0" fmla="*/ 235131 h 770708"/>
                  <a:gd name="connsiteX1" fmla="*/ 509451 w 827858"/>
                  <a:gd name="connsiteY1" fmla="*/ 78377 h 770708"/>
                  <a:gd name="connsiteX2" fmla="*/ 700495 w 827858"/>
                  <a:gd name="connsiteY2" fmla="*/ 705394 h 770708"/>
                  <a:gd name="connsiteX3" fmla="*/ 827858 w 827858"/>
                  <a:gd name="connsiteY3" fmla="*/ 470264 h 770708"/>
                  <a:gd name="connsiteX4" fmla="*/ 827858 w 827858"/>
                  <a:gd name="connsiteY4" fmla="*/ 313509 h 770708"/>
                  <a:gd name="connsiteX0" fmla="*/ 0 w 827858"/>
                  <a:gd name="connsiteY0" fmla="*/ 235131 h 770709"/>
                  <a:gd name="connsiteX1" fmla="*/ 509451 w 827858"/>
                  <a:gd name="connsiteY1" fmla="*/ 78377 h 770709"/>
                  <a:gd name="connsiteX2" fmla="*/ 700495 w 827858"/>
                  <a:gd name="connsiteY2" fmla="*/ 705394 h 770709"/>
                  <a:gd name="connsiteX3" fmla="*/ 827858 w 827858"/>
                  <a:gd name="connsiteY3" fmla="*/ 470264 h 770709"/>
                  <a:gd name="connsiteX4" fmla="*/ 827858 w 827858"/>
                  <a:gd name="connsiteY4" fmla="*/ 313509 h 770709"/>
                  <a:gd name="connsiteX0" fmla="*/ 0 w 827858"/>
                  <a:gd name="connsiteY0" fmla="*/ 235131 h 770709"/>
                  <a:gd name="connsiteX1" fmla="*/ 509451 w 827858"/>
                  <a:gd name="connsiteY1" fmla="*/ 78377 h 770709"/>
                  <a:gd name="connsiteX2" fmla="*/ 700495 w 827858"/>
                  <a:gd name="connsiteY2" fmla="*/ 705394 h 770709"/>
                  <a:gd name="connsiteX3" fmla="*/ 827858 w 827858"/>
                  <a:gd name="connsiteY3" fmla="*/ 470264 h 770709"/>
                  <a:gd name="connsiteX4" fmla="*/ 827858 w 827858"/>
                  <a:gd name="connsiteY4" fmla="*/ 313508 h 770709"/>
                  <a:gd name="connsiteX0" fmla="*/ 0 w 891539"/>
                  <a:gd name="connsiteY0" fmla="*/ 235131 h 770709"/>
                  <a:gd name="connsiteX1" fmla="*/ 509451 w 891539"/>
                  <a:gd name="connsiteY1" fmla="*/ 78377 h 770709"/>
                  <a:gd name="connsiteX2" fmla="*/ 700495 w 891539"/>
                  <a:gd name="connsiteY2" fmla="*/ 705394 h 770709"/>
                  <a:gd name="connsiteX3" fmla="*/ 827858 w 891539"/>
                  <a:gd name="connsiteY3" fmla="*/ 470264 h 770709"/>
                  <a:gd name="connsiteX4" fmla="*/ 891539 w 891539"/>
                  <a:gd name="connsiteY4" fmla="*/ 313508 h 770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39" h="770709">
                    <a:moveTo>
                      <a:pt x="0" y="235131"/>
                    </a:moveTo>
                    <a:cubicBezTo>
                      <a:pt x="219891" y="242751"/>
                      <a:pt x="392702" y="0"/>
                      <a:pt x="509451" y="78377"/>
                    </a:cubicBezTo>
                    <a:cubicBezTo>
                      <a:pt x="626200" y="156754"/>
                      <a:pt x="647427" y="640080"/>
                      <a:pt x="700495" y="705394"/>
                    </a:cubicBezTo>
                    <a:cubicBezTo>
                      <a:pt x="753563" y="770709"/>
                      <a:pt x="774790" y="524693"/>
                      <a:pt x="827858" y="470264"/>
                    </a:cubicBezTo>
                    <a:lnTo>
                      <a:pt x="891539" y="313508"/>
                    </a:ln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6" name="Freeform 15"/>
              <p:cNvSpPr/>
              <p:nvPr/>
            </p:nvSpPr>
            <p:spPr>
              <a:xfrm>
                <a:off x="5939398" y="3212044"/>
                <a:ext cx="936696" cy="444398"/>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206828 h 557347"/>
                  <a:gd name="connsiteX1" fmla="*/ 509451 w 1018902"/>
                  <a:gd name="connsiteY1" fmla="*/ 50074 h 557347"/>
                  <a:gd name="connsiteX2" fmla="*/ 731520 w 1018902"/>
                  <a:gd name="connsiteY2" fmla="*/ 507273 h 557347"/>
                  <a:gd name="connsiteX3" fmla="*/ 1018902 w 1018902"/>
                  <a:gd name="connsiteY3" fmla="*/ 350519 h 557347"/>
                  <a:gd name="connsiteX4" fmla="*/ 1018902 w 1018902"/>
                  <a:gd name="connsiteY4" fmla="*/ 350519 h 557347"/>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1018902 w 1018902"/>
                  <a:gd name="connsiteY4" fmla="*/ 378822 h 755468"/>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827858 w 1018902"/>
                  <a:gd name="connsiteY4" fmla="*/ 313509 h 755468"/>
                  <a:gd name="connsiteX0" fmla="*/ 0 w 827858"/>
                  <a:gd name="connsiteY0" fmla="*/ 235131 h 770708"/>
                  <a:gd name="connsiteX1" fmla="*/ 509451 w 827858"/>
                  <a:gd name="connsiteY1" fmla="*/ 78377 h 770708"/>
                  <a:gd name="connsiteX2" fmla="*/ 700495 w 827858"/>
                  <a:gd name="connsiteY2" fmla="*/ 705394 h 770708"/>
                  <a:gd name="connsiteX3" fmla="*/ 827858 w 827858"/>
                  <a:gd name="connsiteY3" fmla="*/ 470264 h 770708"/>
                  <a:gd name="connsiteX4" fmla="*/ 827858 w 827858"/>
                  <a:gd name="connsiteY4" fmla="*/ 313509 h 770708"/>
                  <a:gd name="connsiteX0" fmla="*/ 0 w 827858"/>
                  <a:gd name="connsiteY0" fmla="*/ 274320 h 809898"/>
                  <a:gd name="connsiteX1" fmla="*/ 127363 w 827858"/>
                  <a:gd name="connsiteY1" fmla="*/ 39189 h 809898"/>
                  <a:gd name="connsiteX2" fmla="*/ 509451 w 827858"/>
                  <a:gd name="connsiteY2" fmla="*/ 117566 h 809898"/>
                  <a:gd name="connsiteX3" fmla="*/ 700495 w 827858"/>
                  <a:gd name="connsiteY3" fmla="*/ 744583 h 809898"/>
                  <a:gd name="connsiteX4" fmla="*/ 827858 w 827858"/>
                  <a:gd name="connsiteY4" fmla="*/ 509453 h 809898"/>
                  <a:gd name="connsiteX5" fmla="*/ 827858 w 827858"/>
                  <a:gd name="connsiteY5" fmla="*/ 352698 h 809898"/>
                  <a:gd name="connsiteX0" fmla="*/ 0 w 827858"/>
                  <a:gd name="connsiteY0" fmla="*/ 241662 h 757645"/>
                  <a:gd name="connsiteX1" fmla="*/ 127363 w 827858"/>
                  <a:gd name="connsiteY1" fmla="*/ 6531 h 757645"/>
                  <a:gd name="connsiteX2" fmla="*/ 445770 w 827858"/>
                  <a:gd name="connsiteY2" fmla="*/ 202473 h 757645"/>
                  <a:gd name="connsiteX3" fmla="*/ 700495 w 827858"/>
                  <a:gd name="connsiteY3" fmla="*/ 711925 h 757645"/>
                  <a:gd name="connsiteX4" fmla="*/ 827858 w 827858"/>
                  <a:gd name="connsiteY4" fmla="*/ 476795 h 757645"/>
                  <a:gd name="connsiteX5" fmla="*/ 827858 w 827858"/>
                  <a:gd name="connsiteY5" fmla="*/ 320040 h 757645"/>
                  <a:gd name="connsiteX0" fmla="*/ 0 w 827858"/>
                  <a:gd name="connsiteY0" fmla="*/ 241662 h 561703"/>
                  <a:gd name="connsiteX1" fmla="*/ 127363 w 827858"/>
                  <a:gd name="connsiteY1" fmla="*/ 6531 h 561703"/>
                  <a:gd name="connsiteX2" fmla="*/ 445770 w 827858"/>
                  <a:gd name="connsiteY2" fmla="*/ 202473 h 561703"/>
                  <a:gd name="connsiteX3" fmla="*/ 573132 w 827858"/>
                  <a:gd name="connsiteY3" fmla="*/ 515983 h 561703"/>
                  <a:gd name="connsiteX4" fmla="*/ 827858 w 827858"/>
                  <a:gd name="connsiteY4" fmla="*/ 476795 h 561703"/>
                  <a:gd name="connsiteX5" fmla="*/ 827858 w 827858"/>
                  <a:gd name="connsiteY5" fmla="*/ 320040 h 561703"/>
                  <a:gd name="connsiteX0" fmla="*/ 0 w 827858"/>
                  <a:gd name="connsiteY0" fmla="*/ 241662 h 529046"/>
                  <a:gd name="connsiteX1" fmla="*/ 127363 w 827858"/>
                  <a:gd name="connsiteY1" fmla="*/ 6531 h 529046"/>
                  <a:gd name="connsiteX2" fmla="*/ 445770 w 827858"/>
                  <a:gd name="connsiteY2" fmla="*/ 202473 h 529046"/>
                  <a:gd name="connsiteX3" fmla="*/ 573132 w 827858"/>
                  <a:gd name="connsiteY3" fmla="*/ 515983 h 529046"/>
                  <a:gd name="connsiteX4" fmla="*/ 764177 w 827858"/>
                  <a:gd name="connsiteY4" fmla="*/ 280852 h 529046"/>
                  <a:gd name="connsiteX5" fmla="*/ 827858 w 827858"/>
                  <a:gd name="connsiteY5" fmla="*/ 320040 h 529046"/>
                  <a:gd name="connsiteX0" fmla="*/ 0 w 827858"/>
                  <a:gd name="connsiteY0" fmla="*/ 241662 h 529046"/>
                  <a:gd name="connsiteX1" fmla="*/ 127363 w 827858"/>
                  <a:gd name="connsiteY1" fmla="*/ 6531 h 529046"/>
                  <a:gd name="connsiteX2" fmla="*/ 445770 w 827858"/>
                  <a:gd name="connsiteY2" fmla="*/ 202473 h 529046"/>
                  <a:gd name="connsiteX3" fmla="*/ 573132 w 827858"/>
                  <a:gd name="connsiteY3" fmla="*/ 515983 h 529046"/>
                  <a:gd name="connsiteX4" fmla="*/ 764177 w 827858"/>
                  <a:gd name="connsiteY4" fmla="*/ 280852 h 529046"/>
                  <a:gd name="connsiteX5" fmla="*/ 827858 w 827858"/>
                  <a:gd name="connsiteY5" fmla="*/ 320040 h 529046"/>
                  <a:gd name="connsiteX0" fmla="*/ 0 w 827858"/>
                  <a:gd name="connsiteY0" fmla="*/ 241662 h 529046"/>
                  <a:gd name="connsiteX1" fmla="*/ 127363 w 827858"/>
                  <a:gd name="connsiteY1" fmla="*/ 6531 h 529046"/>
                  <a:gd name="connsiteX2" fmla="*/ 445770 w 827858"/>
                  <a:gd name="connsiteY2" fmla="*/ 202473 h 529046"/>
                  <a:gd name="connsiteX3" fmla="*/ 573132 w 827858"/>
                  <a:gd name="connsiteY3" fmla="*/ 515983 h 529046"/>
                  <a:gd name="connsiteX4" fmla="*/ 764177 w 827858"/>
                  <a:gd name="connsiteY4" fmla="*/ 280852 h 529046"/>
                  <a:gd name="connsiteX5" fmla="*/ 827858 w 827858"/>
                  <a:gd name="connsiteY5" fmla="*/ 359229 h 529046"/>
                  <a:gd name="connsiteX0" fmla="*/ 0 w 827858"/>
                  <a:gd name="connsiteY0" fmla="*/ 241662 h 483325"/>
                  <a:gd name="connsiteX1" fmla="*/ 127363 w 827858"/>
                  <a:gd name="connsiteY1" fmla="*/ 6531 h 483325"/>
                  <a:gd name="connsiteX2" fmla="*/ 445770 w 827858"/>
                  <a:gd name="connsiteY2" fmla="*/ 202473 h 483325"/>
                  <a:gd name="connsiteX3" fmla="*/ 573132 w 827858"/>
                  <a:gd name="connsiteY3" fmla="*/ 470262 h 483325"/>
                  <a:gd name="connsiteX4" fmla="*/ 764177 w 827858"/>
                  <a:gd name="connsiteY4" fmla="*/ 280852 h 483325"/>
                  <a:gd name="connsiteX5" fmla="*/ 827858 w 827858"/>
                  <a:gd name="connsiteY5" fmla="*/ 359229 h 48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858" h="483325">
                    <a:moveTo>
                      <a:pt x="0" y="241662"/>
                    </a:moveTo>
                    <a:cubicBezTo>
                      <a:pt x="841" y="240956"/>
                      <a:pt x="53068" y="13063"/>
                      <a:pt x="127363" y="6531"/>
                    </a:cubicBezTo>
                    <a:cubicBezTo>
                      <a:pt x="201658" y="0"/>
                      <a:pt x="371475" y="125185"/>
                      <a:pt x="445770" y="202473"/>
                    </a:cubicBezTo>
                    <a:cubicBezTo>
                      <a:pt x="520065" y="279761"/>
                      <a:pt x="520064" y="457199"/>
                      <a:pt x="573132" y="470262"/>
                    </a:cubicBezTo>
                    <a:cubicBezTo>
                      <a:pt x="626200" y="483325"/>
                      <a:pt x="711109" y="335281"/>
                      <a:pt x="764177" y="280852"/>
                    </a:cubicBezTo>
                    <a:cubicBezTo>
                      <a:pt x="813878" y="261787"/>
                      <a:pt x="806631" y="346166"/>
                      <a:pt x="827858" y="359229"/>
                    </a:cubicBez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7" name="Freeform 16"/>
              <p:cNvSpPr/>
              <p:nvPr/>
            </p:nvSpPr>
            <p:spPr>
              <a:xfrm>
                <a:off x="6083872" y="3500903"/>
                <a:ext cx="792222" cy="372977"/>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206828 h 557347"/>
                  <a:gd name="connsiteX1" fmla="*/ 509451 w 1018902"/>
                  <a:gd name="connsiteY1" fmla="*/ 50074 h 557347"/>
                  <a:gd name="connsiteX2" fmla="*/ 731520 w 1018902"/>
                  <a:gd name="connsiteY2" fmla="*/ 507273 h 557347"/>
                  <a:gd name="connsiteX3" fmla="*/ 1018902 w 1018902"/>
                  <a:gd name="connsiteY3" fmla="*/ 350519 h 557347"/>
                  <a:gd name="connsiteX4" fmla="*/ 1018902 w 1018902"/>
                  <a:gd name="connsiteY4" fmla="*/ 350519 h 557347"/>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1018902 w 1018902"/>
                  <a:gd name="connsiteY4" fmla="*/ 378822 h 755468"/>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827858 w 1018902"/>
                  <a:gd name="connsiteY4" fmla="*/ 313509 h 755468"/>
                  <a:gd name="connsiteX0" fmla="*/ 0 w 827858"/>
                  <a:gd name="connsiteY0" fmla="*/ 235131 h 770708"/>
                  <a:gd name="connsiteX1" fmla="*/ 509451 w 827858"/>
                  <a:gd name="connsiteY1" fmla="*/ 78377 h 770708"/>
                  <a:gd name="connsiteX2" fmla="*/ 700495 w 827858"/>
                  <a:gd name="connsiteY2" fmla="*/ 705394 h 770708"/>
                  <a:gd name="connsiteX3" fmla="*/ 827858 w 827858"/>
                  <a:gd name="connsiteY3" fmla="*/ 470264 h 770708"/>
                  <a:gd name="connsiteX4" fmla="*/ 827858 w 827858"/>
                  <a:gd name="connsiteY4" fmla="*/ 313509 h 770708"/>
                  <a:gd name="connsiteX0" fmla="*/ 21227 w 849085"/>
                  <a:gd name="connsiteY0" fmla="*/ 274320 h 809898"/>
                  <a:gd name="connsiteX1" fmla="*/ 84908 w 849085"/>
                  <a:gd name="connsiteY1" fmla="*/ 39189 h 809898"/>
                  <a:gd name="connsiteX2" fmla="*/ 530678 w 849085"/>
                  <a:gd name="connsiteY2" fmla="*/ 117566 h 809898"/>
                  <a:gd name="connsiteX3" fmla="*/ 721722 w 849085"/>
                  <a:gd name="connsiteY3" fmla="*/ 744583 h 809898"/>
                  <a:gd name="connsiteX4" fmla="*/ 849085 w 849085"/>
                  <a:gd name="connsiteY4" fmla="*/ 509453 h 809898"/>
                  <a:gd name="connsiteX5" fmla="*/ 849085 w 849085"/>
                  <a:gd name="connsiteY5" fmla="*/ 352698 h 809898"/>
                  <a:gd name="connsiteX0" fmla="*/ 0 w 827858"/>
                  <a:gd name="connsiteY0" fmla="*/ 235131 h 744583"/>
                  <a:gd name="connsiteX1" fmla="*/ 63681 w 827858"/>
                  <a:gd name="connsiteY1" fmla="*/ 0 h 744583"/>
                  <a:gd name="connsiteX2" fmla="*/ 382089 w 827858"/>
                  <a:gd name="connsiteY2" fmla="*/ 235130 h 744583"/>
                  <a:gd name="connsiteX3" fmla="*/ 700495 w 827858"/>
                  <a:gd name="connsiteY3" fmla="*/ 705394 h 744583"/>
                  <a:gd name="connsiteX4" fmla="*/ 827858 w 827858"/>
                  <a:gd name="connsiteY4" fmla="*/ 470264 h 744583"/>
                  <a:gd name="connsiteX5" fmla="*/ 827858 w 827858"/>
                  <a:gd name="connsiteY5" fmla="*/ 313509 h 744583"/>
                  <a:gd name="connsiteX0" fmla="*/ 0 w 827858"/>
                  <a:gd name="connsiteY0" fmla="*/ 235131 h 524693"/>
                  <a:gd name="connsiteX1" fmla="*/ 63681 w 827858"/>
                  <a:gd name="connsiteY1" fmla="*/ 0 h 524693"/>
                  <a:gd name="connsiteX2" fmla="*/ 382089 w 827858"/>
                  <a:gd name="connsiteY2" fmla="*/ 235130 h 524693"/>
                  <a:gd name="connsiteX3" fmla="*/ 445770 w 827858"/>
                  <a:gd name="connsiteY3" fmla="*/ 391885 h 524693"/>
                  <a:gd name="connsiteX4" fmla="*/ 827858 w 827858"/>
                  <a:gd name="connsiteY4" fmla="*/ 470264 h 524693"/>
                  <a:gd name="connsiteX5" fmla="*/ 827858 w 827858"/>
                  <a:gd name="connsiteY5" fmla="*/ 313509 h 524693"/>
                  <a:gd name="connsiteX0" fmla="*/ 0 w 827858"/>
                  <a:gd name="connsiteY0" fmla="*/ 235131 h 404948"/>
                  <a:gd name="connsiteX1" fmla="*/ 63681 w 827858"/>
                  <a:gd name="connsiteY1" fmla="*/ 0 h 404948"/>
                  <a:gd name="connsiteX2" fmla="*/ 382089 w 827858"/>
                  <a:gd name="connsiteY2" fmla="*/ 235130 h 404948"/>
                  <a:gd name="connsiteX3" fmla="*/ 445770 w 827858"/>
                  <a:gd name="connsiteY3" fmla="*/ 391885 h 404948"/>
                  <a:gd name="connsiteX4" fmla="*/ 636814 w 827858"/>
                  <a:gd name="connsiteY4" fmla="*/ 156754 h 404948"/>
                  <a:gd name="connsiteX5" fmla="*/ 827858 w 827858"/>
                  <a:gd name="connsiteY5" fmla="*/ 313509 h 404948"/>
                  <a:gd name="connsiteX0" fmla="*/ 0 w 700495"/>
                  <a:gd name="connsiteY0" fmla="*/ 235131 h 404948"/>
                  <a:gd name="connsiteX1" fmla="*/ 63681 w 700495"/>
                  <a:gd name="connsiteY1" fmla="*/ 0 h 404948"/>
                  <a:gd name="connsiteX2" fmla="*/ 382089 w 700495"/>
                  <a:gd name="connsiteY2" fmla="*/ 235130 h 404948"/>
                  <a:gd name="connsiteX3" fmla="*/ 445770 w 700495"/>
                  <a:gd name="connsiteY3" fmla="*/ 391885 h 404948"/>
                  <a:gd name="connsiteX4" fmla="*/ 636814 w 700495"/>
                  <a:gd name="connsiteY4" fmla="*/ 156754 h 404948"/>
                  <a:gd name="connsiteX5" fmla="*/ 700495 w 700495"/>
                  <a:gd name="connsiteY5" fmla="*/ 156754 h 404948"/>
                  <a:gd name="connsiteX0" fmla="*/ 0 w 700495"/>
                  <a:gd name="connsiteY0" fmla="*/ 235131 h 404948"/>
                  <a:gd name="connsiteX1" fmla="*/ 63681 w 700495"/>
                  <a:gd name="connsiteY1" fmla="*/ 0 h 404948"/>
                  <a:gd name="connsiteX2" fmla="*/ 382089 w 700495"/>
                  <a:gd name="connsiteY2" fmla="*/ 235130 h 404948"/>
                  <a:gd name="connsiteX3" fmla="*/ 445770 w 700495"/>
                  <a:gd name="connsiteY3" fmla="*/ 391885 h 404948"/>
                  <a:gd name="connsiteX4" fmla="*/ 636814 w 700495"/>
                  <a:gd name="connsiteY4" fmla="*/ 156754 h 404948"/>
                  <a:gd name="connsiteX5" fmla="*/ 700495 w 700495"/>
                  <a:gd name="connsiteY5" fmla="*/ 235131 h 40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95" h="404948">
                    <a:moveTo>
                      <a:pt x="0" y="235131"/>
                    </a:moveTo>
                    <a:cubicBezTo>
                      <a:pt x="19977" y="231522"/>
                      <a:pt x="0" y="0"/>
                      <a:pt x="63681" y="0"/>
                    </a:cubicBezTo>
                    <a:cubicBezTo>
                      <a:pt x="127362" y="0"/>
                      <a:pt x="318408" y="169816"/>
                      <a:pt x="382089" y="235130"/>
                    </a:cubicBezTo>
                    <a:cubicBezTo>
                      <a:pt x="445770" y="300444"/>
                      <a:pt x="403316" y="404948"/>
                      <a:pt x="445770" y="391885"/>
                    </a:cubicBezTo>
                    <a:cubicBezTo>
                      <a:pt x="488224" y="378822"/>
                      <a:pt x="583746" y="211183"/>
                      <a:pt x="636814" y="156754"/>
                    </a:cubicBezTo>
                    <a:lnTo>
                      <a:pt x="700495" y="235131"/>
                    </a:ln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8" name="Freeform 17"/>
              <p:cNvSpPr/>
              <p:nvPr/>
            </p:nvSpPr>
            <p:spPr>
              <a:xfrm>
                <a:off x="5867956" y="3008890"/>
                <a:ext cx="1008138" cy="612635"/>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206828 h 557347"/>
                  <a:gd name="connsiteX1" fmla="*/ 509451 w 1018902"/>
                  <a:gd name="connsiteY1" fmla="*/ 50074 h 557347"/>
                  <a:gd name="connsiteX2" fmla="*/ 731520 w 1018902"/>
                  <a:gd name="connsiteY2" fmla="*/ 507273 h 557347"/>
                  <a:gd name="connsiteX3" fmla="*/ 1018902 w 1018902"/>
                  <a:gd name="connsiteY3" fmla="*/ 350519 h 557347"/>
                  <a:gd name="connsiteX4" fmla="*/ 1018902 w 1018902"/>
                  <a:gd name="connsiteY4" fmla="*/ 350519 h 557347"/>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1018902 w 1018902"/>
                  <a:gd name="connsiteY4" fmla="*/ 378822 h 755468"/>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827858 w 1018902"/>
                  <a:gd name="connsiteY4" fmla="*/ 313509 h 755468"/>
                  <a:gd name="connsiteX0" fmla="*/ 0 w 827858"/>
                  <a:gd name="connsiteY0" fmla="*/ 235131 h 770708"/>
                  <a:gd name="connsiteX1" fmla="*/ 509451 w 827858"/>
                  <a:gd name="connsiteY1" fmla="*/ 78377 h 770708"/>
                  <a:gd name="connsiteX2" fmla="*/ 700495 w 827858"/>
                  <a:gd name="connsiteY2" fmla="*/ 705394 h 770708"/>
                  <a:gd name="connsiteX3" fmla="*/ 827858 w 827858"/>
                  <a:gd name="connsiteY3" fmla="*/ 470264 h 770708"/>
                  <a:gd name="connsiteX4" fmla="*/ 827858 w 827858"/>
                  <a:gd name="connsiteY4" fmla="*/ 313509 h 770708"/>
                  <a:gd name="connsiteX0" fmla="*/ 0 w 827858"/>
                  <a:gd name="connsiteY0" fmla="*/ 235131 h 770709"/>
                  <a:gd name="connsiteX1" fmla="*/ 382088 w 827858"/>
                  <a:gd name="connsiteY1" fmla="*/ 78377 h 770709"/>
                  <a:gd name="connsiteX2" fmla="*/ 700495 w 827858"/>
                  <a:gd name="connsiteY2" fmla="*/ 705394 h 770709"/>
                  <a:gd name="connsiteX3" fmla="*/ 827858 w 827858"/>
                  <a:gd name="connsiteY3" fmla="*/ 470264 h 770709"/>
                  <a:gd name="connsiteX4" fmla="*/ 827858 w 827858"/>
                  <a:gd name="connsiteY4" fmla="*/ 313509 h 770709"/>
                  <a:gd name="connsiteX0" fmla="*/ 0 w 827858"/>
                  <a:gd name="connsiteY0" fmla="*/ 222069 h 679267"/>
                  <a:gd name="connsiteX1" fmla="*/ 382088 w 827858"/>
                  <a:gd name="connsiteY1" fmla="*/ 65315 h 679267"/>
                  <a:gd name="connsiteX2" fmla="*/ 636814 w 827858"/>
                  <a:gd name="connsiteY2" fmla="*/ 613953 h 679267"/>
                  <a:gd name="connsiteX3" fmla="*/ 827858 w 827858"/>
                  <a:gd name="connsiteY3" fmla="*/ 457202 h 679267"/>
                  <a:gd name="connsiteX4" fmla="*/ 827858 w 827858"/>
                  <a:gd name="connsiteY4" fmla="*/ 300447 h 679267"/>
                  <a:gd name="connsiteX0" fmla="*/ 0 w 827858"/>
                  <a:gd name="connsiteY0" fmla="*/ 222068 h 666203"/>
                  <a:gd name="connsiteX1" fmla="*/ 382088 w 827858"/>
                  <a:gd name="connsiteY1" fmla="*/ 65314 h 666203"/>
                  <a:gd name="connsiteX2" fmla="*/ 636814 w 827858"/>
                  <a:gd name="connsiteY2" fmla="*/ 613952 h 666203"/>
                  <a:gd name="connsiteX3" fmla="*/ 827858 w 827858"/>
                  <a:gd name="connsiteY3" fmla="*/ 378820 h 666203"/>
                  <a:gd name="connsiteX4" fmla="*/ 827858 w 827858"/>
                  <a:gd name="connsiteY4" fmla="*/ 300446 h 666203"/>
                  <a:gd name="connsiteX0" fmla="*/ 0 w 827858"/>
                  <a:gd name="connsiteY0" fmla="*/ 222068 h 666203"/>
                  <a:gd name="connsiteX1" fmla="*/ 382088 w 827858"/>
                  <a:gd name="connsiteY1" fmla="*/ 65314 h 666203"/>
                  <a:gd name="connsiteX2" fmla="*/ 636814 w 827858"/>
                  <a:gd name="connsiteY2" fmla="*/ 613952 h 666203"/>
                  <a:gd name="connsiteX3" fmla="*/ 827858 w 827858"/>
                  <a:gd name="connsiteY3" fmla="*/ 378820 h 666203"/>
                  <a:gd name="connsiteX4" fmla="*/ 827858 w 827858"/>
                  <a:gd name="connsiteY4" fmla="*/ 300443 h 666203"/>
                  <a:gd name="connsiteX0" fmla="*/ 0 w 891539"/>
                  <a:gd name="connsiteY0" fmla="*/ 222068 h 666203"/>
                  <a:gd name="connsiteX1" fmla="*/ 382088 w 891539"/>
                  <a:gd name="connsiteY1" fmla="*/ 65314 h 666203"/>
                  <a:gd name="connsiteX2" fmla="*/ 636814 w 891539"/>
                  <a:gd name="connsiteY2" fmla="*/ 613952 h 666203"/>
                  <a:gd name="connsiteX3" fmla="*/ 827858 w 891539"/>
                  <a:gd name="connsiteY3" fmla="*/ 378820 h 666203"/>
                  <a:gd name="connsiteX4" fmla="*/ 891539 w 891539"/>
                  <a:gd name="connsiteY4" fmla="*/ 222066 h 666203"/>
                  <a:gd name="connsiteX0" fmla="*/ 0 w 891539"/>
                  <a:gd name="connsiteY0" fmla="*/ 222068 h 666203"/>
                  <a:gd name="connsiteX1" fmla="*/ 382088 w 891539"/>
                  <a:gd name="connsiteY1" fmla="*/ 65314 h 666203"/>
                  <a:gd name="connsiteX2" fmla="*/ 636814 w 891539"/>
                  <a:gd name="connsiteY2" fmla="*/ 613952 h 666203"/>
                  <a:gd name="connsiteX3" fmla="*/ 827858 w 891539"/>
                  <a:gd name="connsiteY3" fmla="*/ 378820 h 666203"/>
                  <a:gd name="connsiteX4" fmla="*/ 891539 w 891539"/>
                  <a:gd name="connsiteY4" fmla="*/ 300443 h 666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39" h="666203">
                    <a:moveTo>
                      <a:pt x="0" y="222068"/>
                    </a:moveTo>
                    <a:cubicBezTo>
                      <a:pt x="219891" y="229688"/>
                      <a:pt x="275952" y="0"/>
                      <a:pt x="382088" y="65314"/>
                    </a:cubicBezTo>
                    <a:cubicBezTo>
                      <a:pt x="488224" y="130628"/>
                      <a:pt x="562519" y="561701"/>
                      <a:pt x="636814" y="613952"/>
                    </a:cubicBezTo>
                    <a:cubicBezTo>
                      <a:pt x="711109" y="666203"/>
                      <a:pt x="774790" y="433249"/>
                      <a:pt x="827858" y="378820"/>
                    </a:cubicBezTo>
                    <a:lnTo>
                      <a:pt x="891539" y="300443"/>
                    </a:ln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9" name="Freeform 18"/>
              <p:cNvSpPr/>
              <p:nvPr/>
            </p:nvSpPr>
            <p:spPr>
              <a:xfrm>
                <a:off x="6012429" y="3361234"/>
                <a:ext cx="863665" cy="358693"/>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206828 h 557347"/>
                  <a:gd name="connsiteX1" fmla="*/ 509451 w 1018902"/>
                  <a:gd name="connsiteY1" fmla="*/ 50074 h 557347"/>
                  <a:gd name="connsiteX2" fmla="*/ 731520 w 1018902"/>
                  <a:gd name="connsiteY2" fmla="*/ 507273 h 557347"/>
                  <a:gd name="connsiteX3" fmla="*/ 1018902 w 1018902"/>
                  <a:gd name="connsiteY3" fmla="*/ 350519 h 557347"/>
                  <a:gd name="connsiteX4" fmla="*/ 1018902 w 1018902"/>
                  <a:gd name="connsiteY4" fmla="*/ 350519 h 557347"/>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1018902 w 1018902"/>
                  <a:gd name="connsiteY4" fmla="*/ 378822 h 755468"/>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827858 w 1018902"/>
                  <a:gd name="connsiteY4" fmla="*/ 313509 h 755468"/>
                  <a:gd name="connsiteX0" fmla="*/ 0 w 827858"/>
                  <a:gd name="connsiteY0" fmla="*/ 235131 h 770708"/>
                  <a:gd name="connsiteX1" fmla="*/ 509451 w 827858"/>
                  <a:gd name="connsiteY1" fmla="*/ 78377 h 770708"/>
                  <a:gd name="connsiteX2" fmla="*/ 700495 w 827858"/>
                  <a:gd name="connsiteY2" fmla="*/ 705394 h 770708"/>
                  <a:gd name="connsiteX3" fmla="*/ 827858 w 827858"/>
                  <a:gd name="connsiteY3" fmla="*/ 470264 h 770708"/>
                  <a:gd name="connsiteX4" fmla="*/ 827858 w 827858"/>
                  <a:gd name="connsiteY4" fmla="*/ 313509 h 770708"/>
                  <a:gd name="connsiteX0" fmla="*/ 0 w 827858"/>
                  <a:gd name="connsiteY0" fmla="*/ 274320 h 809898"/>
                  <a:gd name="connsiteX1" fmla="*/ 127363 w 827858"/>
                  <a:gd name="connsiteY1" fmla="*/ 39189 h 809898"/>
                  <a:gd name="connsiteX2" fmla="*/ 509451 w 827858"/>
                  <a:gd name="connsiteY2" fmla="*/ 117566 h 809898"/>
                  <a:gd name="connsiteX3" fmla="*/ 700495 w 827858"/>
                  <a:gd name="connsiteY3" fmla="*/ 744583 h 809898"/>
                  <a:gd name="connsiteX4" fmla="*/ 827858 w 827858"/>
                  <a:gd name="connsiteY4" fmla="*/ 509453 h 809898"/>
                  <a:gd name="connsiteX5" fmla="*/ 827858 w 827858"/>
                  <a:gd name="connsiteY5" fmla="*/ 352698 h 809898"/>
                  <a:gd name="connsiteX0" fmla="*/ 0 w 827858"/>
                  <a:gd name="connsiteY0" fmla="*/ 241662 h 757645"/>
                  <a:gd name="connsiteX1" fmla="*/ 127363 w 827858"/>
                  <a:gd name="connsiteY1" fmla="*/ 6531 h 757645"/>
                  <a:gd name="connsiteX2" fmla="*/ 445770 w 827858"/>
                  <a:gd name="connsiteY2" fmla="*/ 202473 h 757645"/>
                  <a:gd name="connsiteX3" fmla="*/ 700495 w 827858"/>
                  <a:gd name="connsiteY3" fmla="*/ 711925 h 757645"/>
                  <a:gd name="connsiteX4" fmla="*/ 827858 w 827858"/>
                  <a:gd name="connsiteY4" fmla="*/ 476795 h 757645"/>
                  <a:gd name="connsiteX5" fmla="*/ 827858 w 827858"/>
                  <a:gd name="connsiteY5" fmla="*/ 320040 h 757645"/>
                  <a:gd name="connsiteX0" fmla="*/ 0 w 827858"/>
                  <a:gd name="connsiteY0" fmla="*/ 241662 h 561703"/>
                  <a:gd name="connsiteX1" fmla="*/ 127363 w 827858"/>
                  <a:gd name="connsiteY1" fmla="*/ 6531 h 561703"/>
                  <a:gd name="connsiteX2" fmla="*/ 445770 w 827858"/>
                  <a:gd name="connsiteY2" fmla="*/ 202473 h 561703"/>
                  <a:gd name="connsiteX3" fmla="*/ 573132 w 827858"/>
                  <a:gd name="connsiteY3" fmla="*/ 515983 h 561703"/>
                  <a:gd name="connsiteX4" fmla="*/ 827858 w 827858"/>
                  <a:gd name="connsiteY4" fmla="*/ 476795 h 561703"/>
                  <a:gd name="connsiteX5" fmla="*/ 827858 w 827858"/>
                  <a:gd name="connsiteY5" fmla="*/ 320040 h 561703"/>
                  <a:gd name="connsiteX0" fmla="*/ 0 w 827858"/>
                  <a:gd name="connsiteY0" fmla="*/ 241662 h 529046"/>
                  <a:gd name="connsiteX1" fmla="*/ 127363 w 827858"/>
                  <a:gd name="connsiteY1" fmla="*/ 6531 h 529046"/>
                  <a:gd name="connsiteX2" fmla="*/ 445770 w 827858"/>
                  <a:gd name="connsiteY2" fmla="*/ 202473 h 529046"/>
                  <a:gd name="connsiteX3" fmla="*/ 573132 w 827858"/>
                  <a:gd name="connsiteY3" fmla="*/ 515983 h 529046"/>
                  <a:gd name="connsiteX4" fmla="*/ 764177 w 827858"/>
                  <a:gd name="connsiteY4" fmla="*/ 280852 h 529046"/>
                  <a:gd name="connsiteX5" fmla="*/ 827858 w 827858"/>
                  <a:gd name="connsiteY5" fmla="*/ 320040 h 529046"/>
                  <a:gd name="connsiteX0" fmla="*/ 0 w 827858"/>
                  <a:gd name="connsiteY0" fmla="*/ 241662 h 529046"/>
                  <a:gd name="connsiteX1" fmla="*/ 127363 w 827858"/>
                  <a:gd name="connsiteY1" fmla="*/ 6531 h 529046"/>
                  <a:gd name="connsiteX2" fmla="*/ 445770 w 827858"/>
                  <a:gd name="connsiteY2" fmla="*/ 202473 h 529046"/>
                  <a:gd name="connsiteX3" fmla="*/ 573132 w 827858"/>
                  <a:gd name="connsiteY3" fmla="*/ 515983 h 529046"/>
                  <a:gd name="connsiteX4" fmla="*/ 764177 w 827858"/>
                  <a:gd name="connsiteY4" fmla="*/ 280852 h 529046"/>
                  <a:gd name="connsiteX5" fmla="*/ 827858 w 827858"/>
                  <a:gd name="connsiteY5" fmla="*/ 320040 h 529046"/>
                  <a:gd name="connsiteX0" fmla="*/ 0 w 827858"/>
                  <a:gd name="connsiteY0" fmla="*/ 241662 h 529046"/>
                  <a:gd name="connsiteX1" fmla="*/ 127363 w 827858"/>
                  <a:gd name="connsiteY1" fmla="*/ 6531 h 529046"/>
                  <a:gd name="connsiteX2" fmla="*/ 445770 w 827858"/>
                  <a:gd name="connsiteY2" fmla="*/ 202473 h 529046"/>
                  <a:gd name="connsiteX3" fmla="*/ 573132 w 827858"/>
                  <a:gd name="connsiteY3" fmla="*/ 515983 h 529046"/>
                  <a:gd name="connsiteX4" fmla="*/ 764177 w 827858"/>
                  <a:gd name="connsiteY4" fmla="*/ 280852 h 529046"/>
                  <a:gd name="connsiteX5" fmla="*/ 827858 w 827858"/>
                  <a:gd name="connsiteY5" fmla="*/ 359229 h 529046"/>
                  <a:gd name="connsiteX0" fmla="*/ 0 w 827858"/>
                  <a:gd name="connsiteY0" fmla="*/ 236220 h 518160"/>
                  <a:gd name="connsiteX1" fmla="*/ 127363 w 827858"/>
                  <a:gd name="connsiteY1" fmla="*/ 1089 h 518160"/>
                  <a:gd name="connsiteX2" fmla="*/ 382088 w 827858"/>
                  <a:gd name="connsiteY2" fmla="*/ 229689 h 518160"/>
                  <a:gd name="connsiteX3" fmla="*/ 573132 w 827858"/>
                  <a:gd name="connsiteY3" fmla="*/ 510541 h 518160"/>
                  <a:gd name="connsiteX4" fmla="*/ 764177 w 827858"/>
                  <a:gd name="connsiteY4" fmla="*/ 275410 h 518160"/>
                  <a:gd name="connsiteX5" fmla="*/ 827858 w 827858"/>
                  <a:gd name="connsiteY5" fmla="*/ 353787 h 518160"/>
                  <a:gd name="connsiteX0" fmla="*/ 0 w 827858"/>
                  <a:gd name="connsiteY0" fmla="*/ 236220 h 394063"/>
                  <a:gd name="connsiteX1" fmla="*/ 127363 w 827858"/>
                  <a:gd name="connsiteY1" fmla="*/ 1089 h 394063"/>
                  <a:gd name="connsiteX2" fmla="*/ 382088 w 827858"/>
                  <a:gd name="connsiteY2" fmla="*/ 229689 h 394063"/>
                  <a:gd name="connsiteX3" fmla="*/ 509451 w 827858"/>
                  <a:gd name="connsiteY3" fmla="*/ 386443 h 394063"/>
                  <a:gd name="connsiteX4" fmla="*/ 764177 w 827858"/>
                  <a:gd name="connsiteY4" fmla="*/ 275410 h 394063"/>
                  <a:gd name="connsiteX5" fmla="*/ 827858 w 827858"/>
                  <a:gd name="connsiteY5" fmla="*/ 353787 h 394063"/>
                  <a:gd name="connsiteX0" fmla="*/ 0 w 827858"/>
                  <a:gd name="connsiteY0" fmla="*/ 236220 h 472441"/>
                  <a:gd name="connsiteX1" fmla="*/ 127363 w 827858"/>
                  <a:gd name="connsiteY1" fmla="*/ 1089 h 472441"/>
                  <a:gd name="connsiteX2" fmla="*/ 382088 w 827858"/>
                  <a:gd name="connsiteY2" fmla="*/ 229689 h 472441"/>
                  <a:gd name="connsiteX3" fmla="*/ 509451 w 827858"/>
                  <a:gd name="connsiteY3" fmla="*/ 464821 h 472441"/>
                  <a:gd name="connsiteX4" fmla="*/ 764177 w 827858"/>
                  <a:gd name="connsiteY4" fmla="*/ 275410 h 472441"/>
                  <a:gd name="connsiteX5" fmla="*/ 827858 w 827858"/>
                  <a:gd name="connsiteY5" fmla="*/ 353787 h 472441"/>
                  <a:gd name="connsiteX0" fmla="*/ 0 w 827858"/>
                  <a:gd name="connsiteY0" fmla="*/ 236220 h 394063"/>
                  <a:gd name="connsiteX1" fmla="*/ 127363 w 827858"/>
                  <a:gd name="connsiteY1" fmla="*/ 1089 h 394063"/>
                  <a:gd name="connsiteX2" fmla="*/ 382088 w 827858"/>
                  <a:gd name="connsiteY2" fmla="*/ 229689 h 394063"/>
                  <a:gd name="connsiteX3" fmla="*/ 509451 w 827858"/>
                  <a:gd name="connsiteY3" fmla="*/ 386443 h 394063"/>
                  <a:gd name="connsiteX4" fmla="*/ 764177 w 827858"/>
                  <a:gd name="connsiteY4" fmla="*/ 275410 h 394063"/>
                  <a:gd name="connsiteX5" fmla="*/ 827858 w 827858"/>
                  <a:gd name="connsiteY5" fmla="*/ 353787 h 394063"/>
                  <a:gd name="connsiteX0" fmla="*/ 0 w 827858"/>
                  <a:gd name="connsiteY0" fmla="*/ 236220 h 394167"/>
                  <a:gd name="connsiteX1" fmla="*/ 127363 w 827858"/>
                  <a:gd name="connsiteY1" fmla="*/ 1089 h 394167"/>
                  <a:gd name="connsiteX2" fmla="*/ 382088 w 827858"/>
                  <a:gd name="connsiteY2" fmla="*/ 229689 h 394167"/>
                  <a:gd name="connsiteX3" fmla="*/ 436359 w 827858"/>
                  <a:gd name="connsiteY3" fmla="*/ 321755 h 394167"/>
                  <a:gd name="connsiteX4" fmla="*/ 509451 w 827858"/>
                  <a:gd name="connsiteY4" fmla="*/ 386443 h 394167"/>
                  <a:gd name="connsiteX5" fmla="*/ 764177 w 827858"/>
                  <a:gd name="connsiteY5" fmla="*/ 275410 h 394167"/>
                  <a:gd name="connsiteX6" fmla="*/ 827858 w 827858"/>
                  <a:gd name="connsiteY6" fmla="*/ 353787 h 394167"/>
                  <a:gd name="connsiteX0" fmla="*/ 0 w 827858"/>
                  <a:gd name="connsiteY0" fmla="*/ 236220 h 472544"/>
                  <a:gd name="connsiteX1" fmla="*/ 127363 w 827858"/>
                  <a:gd name="connsiteY1" fmla="*/ 1089 h 472544"/>
                  <a:gd name="connsiteX2" fmla="*/ 382088 w 827858"/>
                  <a:gd name="connsiteY2" fmla="*/ 229689 h 472544"/>
                  <a:gd name="connsiteX3" fmla="*/ 436359 w 827858"/>
                  <a:gd name="connsiteY3" fmla="*/ 321755 h 472544"/>
                  <a:gd name="connsiteX4" fmla="*/ 509451 w 827858"/>
                  <a:gd name="connsiteY4" fmla="*/ 464820 h 472544"/>
                  <a:gd name="connsiteX5" fmla="*/ 764177 w 827858"/>
                  <a:gd name="connsiteY5" fmla="*/ 275410 h 472544"/>
                  <a:gd name="connsiteX6" fmla="*/ 827858 w 827858"/>
                  <a:gd name="connsiteY6" fmla="*/ 353787 h 472544"/>
                  <a:gd name="connsiteX0" fmla="*/ 0 w 827858"/>
                  <a:gd name="connsiteY0" fmla="*/ 236220 h 394167"/>
                  <a:gd name="connsiteX1" fmla="*/ 127363 w 827858"/>
                  <a:gd name="connsiteY1" fmla="*/ 1089 h 394167"/>
                  <a:gd name="connsiteX2" fmla="*/ 382088 w 827858"/>
                  <a:gd name="connsiteY2" fmla="*/ 229689 h 394167"/>
                  <a:gd name="connsiteX3" fmla="*/ 436359 w 827858"/>
                  <a:gd name="connsiteY3" fmla="*/ 321755 h 394167"/>
                  <a:gd name="connsiteX4" fmla="*/ 509451 w 827858"/>
                  <a:gd name="connsiteY4" fmla="*/ 386443 h 394167"/>
                  <a:gd name="connsiteX5" fmla="*/ 764177 w 827858"/>
                  <a:gd name="connsiteY5" fmla="*/ 275410 h 394167"/>
                  <a:gd name="connsiteX6" fmla="*/ 827858 w 827858"/>
                  <a:gd name="connsiteY6" fmla="*/ 353787 h 394167"/>
                  <a:gd name="connsiteX0" fmla="*/ 0 w 827858"/>
                  <a:gd name="connsiteY0" fmla="*/ 236220 h 394167"/>
                  <a:gd name="connsiteX1" fmla="*/ 127363 w 827858"/>
                  <a:gd name="connsiteY1" fmla="*/ 1089 h 394167"/>
                  <a:gd name="connsiteX2" fmla="*/ 382088 w 827858"/>
                  <a:gd name="connsiteY2" fmla="*/ 229689 h 394167"/>
                  <a:gd name="connsiteX3" fmla="*/ 436359 w 827858"/>
                  <a:gd name="connsiteY3" fmla="*/ 321755 h 394167"/>
                  <a:gd name="connsiteX4" fmla="*/ 509451 w 827858"/>
                  <a:gd name="connsiteY4" fmla="*/ 386443 h 394167"/>
                  <a:gd name="connsiteX5" fmla="*/ 764177 w 827858"/>
                  <a:gd name="connsiteY5" fmla="*/ 275410 h 394167"/>
                  <a:gd name="connsiteX6" fmla="*/ 827858 w 827858"/>
                  <a:gd name="connsiteY6" fmla="*/ 353787 h 394167"/>
                  <a:gd name="connsiteX0" fmla="*/ 0 w 827858"/>
                  <a:gd name="connsiteY0" fmla="*/ 236220 h 391627"/>
                  <a:gd name="connsiteX1" fmla="*/ 127363 w 827858"/>
                  <a:gd name="connsiteY1" fmla="*/ 1089 h 391627"/>
                  <a:gd name="connsiteX2" fmla="*/ 382088 w 827858"/>
                  <a:gd name="connsiteY2" fmla="*/ 229689 h 391627"/>
                  <a:gd name="connsiteX3" fmla="*/ 436359 w 827858"/>
                  <a:gd name="connsiteY3" fmla="*/ 321755 h 391627"/>
                  <a:gd name="connsiteX4" fmla="*/ 509451 w 827858"/>
                  <a:gd name="connsiteY4" fmla="*/ 386443 h 391627"/>
                  <a:gd name="connsiteX5" fmla="*/ 638525 w 827858"/>
                  <a:gd name="connsiteY5" fmla="*/ 352857 h 391627"/>
                  <a:gd name="connsiteX6" fmla="*/ 764177 w 827858"/>
                  <a:gd name="connsiteY6" fmla="*/ 275410 h 391627"/>
                  <a:gd name="connsiteX7" fmla="*/ 827858 w 827858"/>
                  <a:gd name="connsiteY7" fmla="*/ 353787 h 391627"/>
                  <a:gd name="connsiteX0" fmla="*/ 0 w 827858"/>
                  <a:gd name="connsiteY0" fmla="*/ 236220 h 388724"/>
                  <a:gd name="connsiteX1" fmla="*/ 127363 w 827858"/>
                  <a:gd name="connsiteY1" fmla="*/ 1089 h 388724"/>
                  <a:gd name="connsiteX2" fmla="*/ 382088 w 827858"/>
                  <a:gd name="connsiteY2" fmla="*/ 229689 h 388724"/>
                  <a:gd name="connsiteX3" fmla="*/ 436359 w 827858"/>
                  <a:gd name="connsiteY3" fmla="*/ 321755 h 388724"/>
                  <a:gd name="connsiteX4" fmla="*/ 509451 w 827858"/>
                  <a:gd name="connsiteY4" fmla="*/ 386443 h 388724"/>
                  <a:gd name="connsiteX5" fmla="*/ 636814 w 827858"/>
                  <a:gd name="connsiteY5" fmla="*/ 308067 h 388724"/>
                  <a:gd name="connsiteX6" fmla="*/ 764177 w 827858"/>
                  <a:gd name="connsiteY6" fmla="*/ 275410 h 388724"/>
                  <a:gd name="connsiteX7" fmla="*/ 827858 w 827858"/>
                  <a:gd name="connsiteY7" fmla="*/ 353787 h 388724"/>
                  <a:gd name="connsiteX0" fmla="*/ 0 w 827858"/>
                  <a:gd name="connsiteY0" fmla="*/ 236220 h 388724"/>
                  <a:gd name="connsiteX1" fmla="*/ 127363 w 827858"/>
                  <a:gd name="connsiteY1" fmla="*/ 1089 h 388724"/>
                  <a:gd name="connsiteX2" fmla="*/ 382088 w 827858"/>
                  <a:gd name="connsiteY2" fmla="*/ 229689 h 388724"/>
                  <a:gd name="connsiteX3" fmla="*/ 436359 w 827858"/>
                  <a:gd name="connsiteY3" fmla="*/ 321755 h 388724"/>
                  <a:gd name="connsiteX4" fmla="*/ 509451 w 827858"/>
                  <a:gd name="connsiteY4" fmla="*/ 386443 h 388724"/>
                  <a:gd name="connsiteX5" fmla="*/ 636814 w 827858"/>
                  <a:gd name="connsiteY5" fmla="*/ 308067 h 388724"/>
                  <a:gd name="connsiteX6" fmla="*/ 700495 w 827858"/>
                  <a:gd name="connsiteY6" fmla="*/ 229690 h 388724"/>
                  <a:gd name="connsiteX7" fmla="*/ 827858 w 827858"/>
                  <a:gd name="connsiteY7" fmla="*/ 353787 h 388724"/>
                  <a:gd name="connsiteX0" fmla="*/ 0 w 764177"/>
                  <a:gd name="connsiteY0" fmla="*/ 236220 h 388724"/>
                  <a:gd name="connsiteX1" fmla="*/ 127363 w 764177"/>
                  <a:gd name="connsiteY1" fmla="*/ 1089 h 388724"/>
                  <a:gd name="connsiteX2" fmla="*/ 382088 w 764177"/>
                  <a:gd name="connsiteY2" fmla="*/ 229689 h 388724"/>
                  <a:gd name="connsiteX3" fmla="*/ 436359 w 764177"/>
                  <a:gd name="connsiteY3" fmla="*/ 321755 h 388724"/>
                  <a:gd name="connsiteX4" fmla="*/ 509451 w 764177"/>
                  <a:gd name="connsiteY4" fmla="*/ 386443 h 388724"/>
                  <a:gd name="connsiteX5" fmla="*/ 636814 w 764177"/>
                  <a:gd name="connsiteY5" fmla="*/ 308067 h 388724"/>
                  <a:gd name="connsiteX6" fmla="*/ 700495 w 764177"/>
                  <a:gd name="connsiteY6" fmla="*/ 229690 h 388724"/>
                  <a:gd name="connsiteX7" fmla="*/ 764177 w 764177"/>
                  <a:gd name="connsiteY7" fmla="*/ 229690 h 388724"/>
                  <a:gd name="connsiteX0" fmla="*/ 0 w 764177"/>
                  <a:gd name="connsiteY0" fmla="*/ 236220 h 388724"/>
                  <a:gd name="connsiteX1" fmla="*/ 127363 w 764177"/>
                  <a:gd name="connsiteY1" fmla="*/ 1089 h 388724"/>
                  <a:gd name="connsiteX2" fmla="*/ 382088 w 764177"/>
                  <a:gd name="connsiteY2" fmla="*/ 229689 h 388724"/>
                  <a:gd name="connsiteX3" fmla="*/ 436359 w 764177"/>
                  <a:gd name="connsiteY3" fmla="*/ 321755 h 388724"/>
                  <a:gd name="connsiteX4" fmla="*/ 509451 w 764177"/>
                  <a:gd name="connsiteY4" fmla="*/ 386443 h 388724"/>
                  <a:gd name="connsiteX5" fmla="*/ 636814 w 764177"/>
                  <a:gd name="connsiteY5" fmla="*/ 308067 h 388724"/>
                  <a:gd name="connsiteX6" fmla="*/ 700495 w 764177"/>
                  <a:gd name="connsiteY6" fmla="*/ 229690 h 388724"/>
                  <a:gd name="connsiteX7" fmla="*/ 764177 w 764177"/>
                  <a:gd name="connsiteY7" fmla="*/ 308067 h 3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177" h="388724">
                    <a:moveTo>
                      <a:pt x="0" y="236220"/>
                    </a:moveTo>
                    <a:cubicBezTo>
                      <a:pt x="841" y="235514"/>
                      <a:pt x="63682" y="2178"/>
                      <a:pt x="127363" y="1089"/>
                    </a:cubicBezTo>
                    <a:cubicBezTo>
                      <a:pt x="191044" y="0"/>
                      <a:pt x="330589" y="176245"/>
                      <a:pt x="382088" y="229689"/>
                    </a:cubicBezTo>
                    <a:cubicBezTo>
                      <a:pt x="433587" y="283133"/>
                      <a:pt x="415132" y="295629"/>
                      <a:pt x="436359" y="321755"/>
                    </a:cubicBezTo>
                    <a:cubicBezTo>
                      <a:pt x="457586" y="347881"/>
                      <a:pt x="476042" y="388724"/>
                      <a:pt x="509451" y="386443"/>
                    </a:cubicBezTo>
                    <a:cubicBezTo>
                      <a:pt x="542860" y="384162"/>
                      <a:pt x="604973" y="334192"/>
                      <a:pt x="636814" y="308067"/>
                    </a:cubicBezTo>
                    <a:cubicBezTo>
                      <a:pt x="668655" y="281942"/>
                      <a:pt x="668940" y="229535"/>
                      <a:pt x="700495" y="229690"/>
                    </a:cubicBezTo>
                    <a:cubicBezTo>
                      <a:pt x="750196" y="210625"/>
                      <a:pt x="742950" y="295004"/>
                      <a:pt x="764177" y="308067"/>
                    </a:cubicBez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0" name="Freeform 19"/>
              <p:cNvSpPr/>
              <p:nvPr/>
            </p:nvSpPr>
            <p:spPr>
              <a:xfrm>
                <a:off x="6228345" y="3789762"/>
                <a:ext cx="503276" cy="226960"/>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206828 h 557347"/>
                  <a:gd name="connsiteX1" fmla="*/ 509451 w 1018902"/>
                  <a:gd name="connsiteY1" fmla="*/ 50074 h 557347"/>
                  <a:gd name="connsiteX2" fmla="*/ 731520 w 1018902"/>
                  <a:gd name="connsiteY2" fmla="*/ 507273 h 557347"/>
                  <a:gd name="connsiteX3" fmla="*/ 1018902 w 1018902"/>
                  <a:gd name="connsiteY3" fmla="*/ 350519 h 557347"/>
                  <a:gd name="connsiteX4" fmla="*/ 1018902 w 1018902"/>
                  <a:gd name="connsiteY4" fmla="*/ 350519 h 557347"/>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1018902 w 1018902"/>
                  <a:gd name="connsiteY4" fmla="*/ 378822 h 755468"/>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827858 w 1018902"/>
                  <a:gd name="connsiteY4" fmla="*/ 313509 h 755468"/>
                  <a:gd name="connsiteX0" fmla="*/ 0 w 827858"/>
                  <a:gd name="connsiteY0" fmla="*/ 235131 h 770708"/>
                  <a:gd name="connsiteX1" fmla="*/ 509451 w 827858"/>
                  <a:gd name="connsiteY1" fmla="*/ 78377 h 770708"/>
                  <a:gd name="connsiteX2" fmla="*/ 700495 w 827858"/>
                  <a:gd name="connsiteY2" fmla="*/ 705394 h 770708"/>
                  <a:gd name="connsiteX3" fmla="*/ 827858 w 827858"/>
                  <a:gd name="connsiteY3" fmla="*/ 470264 h 770708"/>
                  <a:gd name="connsiteX4" fmla="*/ 827858 w 827858"/>
                  <a:gd name="connsiteY4" fmla="*/ 313509 h 770708"/>
                  <a:gd name="connsiteX0" fmla="*/ 21227 w 849085"/>
                  <a:gd name="connsiteY0" fmla="*/ 274320 h 809898"/>
                  <a:gd name="connsiteX1" fmla="*/ 84908 w 849085"/>
                  <a:gd name="connsiteY1" fmla="*/ 39189 h 809898"/>
                  <a:gd name="connsiteX2" fmla="*/ 530678 w 849085"/>
                  <a:gd name="connsiteY2" fmla="*/ 117566 h 809898"/>
                  <a:gd name="connsiteX3" fmla="*/ 721722 w 849085"/>
                  <a:gd name="connsiteY3" fmla="*/ 744583 h 809898"/>
                  <a:gd name="connsiteX4" fmla="*/ 849085 w 849085"/>
                  <a:gd name="connsiteY4" fmla="*/ 509453 h 809898"/>
                  <a:gd name="connsiteX5" fmla="*/ 849085 w 849085"/>
                  <a:gd name="connsiteY5" fmla="*/ 352698 h 809898"/>
                  <a:gd name="connsiteX0" fmla="*/ 0 w 827858"/>
                  <a:gd name="connsiteY0" fmla="*/ 235131 h 744583"/>
                  <a:gd name="connsiteX1" fmla="*/ 63681 w 827858"/>
                  <a:gd name="connsiteY1" fmla="*/ 0 h 744583"/>
                  <a:gd name="connsiteX2" fmla="*/ 382089 w 827858"/>
                  <a:gd name="connsiteY2" fmla="*/ 235130 h 744583"/>
                  <a:gd name="connsiteX3" fmla="*/ 700495 w 827858"/>
                  <a:gd name="connsiteY3" fmla="*/ 705394 h 744583"/>
                  <a:gd name="connsiteX4" fmla="*/ 827858 w 827858"/>
                  <a:gd name="connsiteY4" fmla="*/ 470264 h 744583"/>
                  <a:gd name="connsiteX5" fmla="*/ 827858 w 827858"/>
                  <a:gd name="connsiteY5" fmla="*/ 313509 h 744583"/>
                  <a:gd name="connsiteX0" fmla="*/ 0 w 827858"/>
                  <a:gd name="connsiteY0" fmla="*/ 235131 h 524693"/>
                  <a:gd name="connsiteX1" fmla="*/ 63681 w 827858"/>
                  <a:gd name="connsiteY1" fmla="*/ 0 h 524693"/>
                  <a:gd name="connsiteX2" fmla="*/ 382089 w 827858"/>
                  <a:gd name="connsiteY2" fmla="*/ 235130 h 524693"/>
                  <a:gd name="connsiteX3" fmla="*/ 445770 w 827858"/>
                  <a:gd name="connsiteY3" fmla="*/ 391885 h 524693"/>
                  <a:gd name="connsiteX4" fmla="*/ 827858 w 827858"/>
                  <a:gd name="connsiteY4" fmla="*/ 470264 h 524693"/>
                  <a:gd name="connsiteX5" fmla="*/ 827858 w 827858"/>
                  <a:gd name="connsiteY5" fmla="*/ 313509 h 524693"/>
                  <a:gd name="connsiteX0" fmla="*/ 0 w 827858"/>
                  <a:gd name="connsiteY0" fmla="*/ 235131 h 404948"/>
                  <a:gd name="connsiteX1" fmla="*/ 63681 w 827858"/>
                  <a:gd name="connsiteY1" fmla="*/ 0 h 404948"/>
                  <a:gd name="connsiteX2" fmla="*/ 382089 w 827858"/>
                  <a:gd name="connsiteY2" fmla="*/ 235130 h 404948"/>
                  <a:gd name="connsiteX3" fmla="*/ 445770 w 827858"/>
                  <a:gd name="connsiteY3" fmla="*/ 391885 h 404948"/>
                  <a:gd name="connsiteX4" fmla="*/ 636814 w 827858"/>
                  <a:gd name="connsiteY4" fmla="*/ 156754 h 404948"/>
                  <a:gd name="connsiteX5" fmla="*/ 827858 w 827858"/>
                  <a:gd name="connsiteY5" fmla="*/ 313509 h 404948"/>
                  <a:gd name="connsiteX0" fmla="*/ 0 w 700495"/>
                  <a:gd name="connsiteY0" fmla="*/ 235131 h 404948"/>
                  <a:gd name="connsiteX1" fmla="*/ 63681 w 700495"/>
                  <a:gd name="connsiteY1" fmla="*/ 0 h 404948"/>
                  <a:gd name="connsiteX2" fmla="*/ 382089 w 700495"/>
                  <a:gd name="connsiteY2" fmla="*/ 235130 h 404948"/>
                  <a:gd name="connsiteX3" fmla="*/ 445770 w 700495"/>
                  <a:gd name="connsiteY3" fmla="*/ 391885 h 404948"/>
                  <a:gd name="connsiteX4" fmla="*/ 636814 w 700495"/>
                  <a:gd name="connsiteY4" fmla="*/ 156754 h 404948"/>
                  <a:gd name="connsiteX5" fmla="*/ 700495 w 700495"/>
                  <a:gd name="connsiteY5" fmla="*/ 156754 h 404948"/>
                  <a:gd name="connsiteX0" fmla="*/ 0 w 700495"/>
                  <a:gd name="connsiteY0" fmla="*/ 235131 h 404948"/>
                  <a:gd name="connsiteX1" fmla="*/ 63681 w 700495"/>
                  <a:gd name="connsiteY1" fmla="*/ 0 h 404948"/>
                  <a:gd name="connsiteX2" fmla="*/ 382089 w 700495"/>
                  <a:gd name="connsiteY2" fmla="*/ 235130 h 404948"/>
                  <a:gd name="connsiteX3" fmla="*/ 445770 w 700495"/>
                  <a:gd name="connsiteY3" fmla="*/ 391885 h 404948"/>
                  <a:gd name="connsiteX4" fmla="*/ 636814 w 700495"/>
                  <a:gd name="connsiteY4" fmla="*/ 156754 h 404948"/>
                  <a:gd name="connsiteX5" fmla="*/ 700495 w 700495"/>
                  <a:gd name="connsiteY5" fmla="*/ 235131 h 404948"/>
                  <a:gd name="connsiteX0" fmla="*/ 0 w 700495"/>
                  <a:gd name="connsiteY0" fmla="*/ 248195 h 404948"/>
                  <a:gd name="connsiteX1" fmla="*/ 63681 w 700495"/>
                  <a:gd name="connsiteY1" fmla="*/ 13064 h 404948"/>
                  <a:gd name="connsiteX2" fmla="*/ 254725 w 700495"/>
                  <a:gd name="connsiteY2" fmla="*/ 169818 h 404948"/>
                  <a:gd name="connsiteX3" fmla="*/ 445770 w 700495"/>
                  <a:gd name="connsiteY3" fmla="*/ 404949 h 404948"/>
                  <a:gd name="connsiteX4" fmla="*/ 636814 w 700495"/>
                  <a:gd name="connsiteY4" fmla="*/ 169818 h 404948"/>
                  <a:gd name="connsiteX5" fmla="*/ 700495 w 700495"/>
                  <a:gd name="connsiteY5" fmla="*/ 248195 h 404948"/>
                  <a:gd name="connsiteX0" fmla="*/ 0 w 700495"/>
                  <a:gd name="connsiteY0" fmla="*/ 248194 h 248194"/>
                  <a:gd name="connsiteX1" fmla="*/ 63681 w 700495"/>
                  <a:gd name="connsiteY1" fmla="*/ 13063 h 248194"/>
                  <a:gd name="connsiteX2" fmla="*/ 254725 w 700495"/>
                  <a:gd name="connsiteY2" fmla="*/ 169817 h 248194"/>
                  <a:gd name="connsiteX3" fmla="*/ 636814 w 700495"/>
                  <a:gd name="connsiteY3" fmla="*/ 169817 h 248194"/>
                  <a:gd name="connsiteX4" fmla="*/ 700495 w 700495"/>
                  <a:gd name="connsiteY4" fmla="*/ 248194 h 248194"/>
                  <a:gd name="connsiteX0" fmla="*/ 0 w 700495"/>
                  <a:gd name="connsiteY0" fmla="*/ 248194 h 248194"/>
                  <a:gd name="connsiteX1" fmla="*/ 63681 w 700495"/>
                  <a:gd name="connsiteY1" fmla="*/ 13063 h 248194"/>
                  <a:gd name="connsiteX2" fmla="*/ 254725 w 700495"/>
                  <a:gd name="connsiteY2" fmla="*/ 169817 h 248194"/>
                  <a:gd name="connsiteX3" fmla="*/ 700495 w 700495"/>
                  <a:gd name="connsiteY3" fmla="*/ 248194 h 248194"/>
                  <a:gd name="connsiteX0" fmla="*/ 0 w 382088"/>
                  <a:gd name="connsiteY0" fmla="*/ 248194 h 248194"/>
                  <a:gd name="connsiteX1" fmla="*/ 63681 w 382088"/>
                  <a:gd name="connsiteY1" fmla="*/ 13063 h 248194"/>
                  <a:gd name="connsiteX2" fmla="*/ 254725 w 382088"/>
                  <a:gd name="connsiteY2" fmla="*/ 169817 h 248194"/>
                  <a:gd name="connsiteX3" fmla="*/ 382088 w 382088"/>
                  <a:gd name="connsiteY3" fmla="*/ 248193 h 248194"/>
                  <a:gd name="connsiteX0" fmla="*/ 0 w 382088"/>
                  <a:gd name="connsiteY0" fmla="*/ 248194 h 248194"/>
                  <a:gd name="connsiteX1" fmla="*/ 63681 w 382088"/>
                  <a:gd name="connsiteY1" fmla="*/ 13063 h 248194"/>
                  <a:gd name="connsiteX2" fmla="*/ 254725 w 382088"/>
                  <a:gd name="connsiteY2" fmla="*/ 169817 h 248194"/>
                  <a:gd name="connsiteX3" fmla="*/ 382088 w 382088"/>
                  <a:gd name="connsiteY3" fmla="*/ 169816 h 248194"/>
                  <a:gd name="connsiteX0" fmla="*/ 0 w 445769"/>
                  <a:gd name="connsiteY0" fmla="*/ 248194 h 248194"/>
                  <a:gd name="connsiteX1" fmla="*/ 63681 w 445769"/>
                  <a:gd name="connsiteY1" fmla="*/ 13063 h 248194"/>
                  <a:gd name="connsiteX2" fmla="*/ 254725 w 445769"/>
                  <a:gd name="connsiteY2" fmla="*/ 169817 h 248194"/>
                  <a:gd name="connsiteX3" fmla="*/ 445769 w 445769"/>
                  <a:gd name="connsiteY3" fmla="*/ 169816 h 248194"/>
                  <a:gd name="connsiteX0" fmla="*/ 0 w 445769"/>
                  <a:gd name="connsiteY0" fmla="*/ 235130 h 261254"/>
                  <a:gd name="connsiteX1" fmla="*/ 63681 w 445769"/>
                  <a:gd name="connsiteY1" fmla="*/ -1 h 261254"/>
                  <a:gd name="connsiteX2" fmla="*/ 254725 w 445769"/>
                  <a:gd name="connsiteY2" fmla="*/ 235129 h 261254"/>
                  <a:gd name="connsiteX3" fmla="*/ 445769 w 445769"/>
                  <a:gd name="connsiteY3" fmla="*/ 156752 h 261254"/>
                  <a:gd name="connsiteX0" fmla="*/ 0 w 445769"/>
                  <a:gd name="connsiteY0" fmla="*/ 235131 h 248193"/>
                  <a:gd name="connsiteX1" fmla="*/ 63681 w 445769"/>
                  <a:gd name="connsiteY1" fmla="*/ 0 h 248193"/>
                  <a:gd name="connsiteX2" fmla="*/ 254725 w 445769"/>
                  <a:gd name="connsiteY2" fmla="*/ 235130 h 248193"/>
                  <a:gd name="connsiteX3" fmla="*/ 445769 w 445769"/>
                  <a:gd name="connsiteY3" fmla="*/ 78377 h 248193"/>
                </a:gdLst>
                <a:ahLst/>
                <a:cxnLst>
                  <a:cxn ang="0">
                    <a:pos x="connsiteX0" y="connsiteY0"/>
                  </a:cxn>
                  <a:cxn ang="0">
                    <a:pos x="connsiteX1" y="connsiteY1"/>
                  </a:cxn>
                  <a:cxn ang="0">
                    <a:pos x="connsiteX2" y="connsiteY2"/>
                  </a:cxn>
                  <a:cxn ang="0">
                    <a:pos x="connsiteX3" y="connsiteY3"/>
                  </a:cxn>
                </a:cxnLst>
                <a:rect l="l" t="t" r="r" b="b"/>
                <a:pathLst>
                  <a:path w="445769" h="248193">
                    <a:moveTo>
                      <a:pt x="0" y="235131"/>
                    </a:moveTo>
                    <a:cubicBezTo>
                      <a:pt x="19977" y="231522"/>
                      <a:pt x="21227" y="0"/>
                      <a:pt x="63681" y="0"/>
                    </a:cubicBezTo>
                    <a:cubicBezTo>
                      <a:pt x="106135" y="0"/>
                      <a:pt x="191044" y="222067"/>
                      <a:pt x="254725" y="235130"/>
                    </a:cubicBezTo>
                    <a:cubicBezTo>
                      <a:pt x="318406" y="248193"/>
                      <a:pt x="352900" y="62049"/>
                      <a:pt x="445769" y="78377"/>
                    </a:cubicBez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cxnSp>
          <p:nvCxnSpPr>
            <p:cNvPr id="13" name="Straight Connector 12"/>
            <p:cNvCxnSpPr/>
            <p:nvPr/>
          </p:nvCxnSpPr>
          <p:spPr>
            <a:xfrm>
              <a:off x="3995963" y="2924944"/>
              <a:ext cx="781109" cy="1623642"/>
            </a:xfrm>
            <a:prstGeom prst="line">
              <a:avLst/>
            </a:prstGeom>
            <a:ln w="50800" cmpd="tri">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5" name="Group 65"/>
          <p:cNvGrpSpPr/>
          <p:nvPr/>
        </p:nvGrpSpPr>
        <p:grpSpPr>
          <a:xfrm>
            <a:off x="5508104" y="3861048"/>
            <a:ext cx="2304255" cy="1623417"/>
            <a:chOff x="5940152" y="4437112"/>
            <a:chExt cx="2304255" cy="1623417"/>
          </a:xfrm>
          <a:solidFill>
            <a:srgbClr val="99CCFF"/>
          </a:solidFill>
        </p:grpSpPr>
        <p:sp>
          <p:nvSpPr>
            <p:cNvPr id="26" name="Freeform 25"/>
            <p:cNvSpPr/>
            <p:nvPr/>
          </p:nvSpPr>
          <p:spPr>
            <a:xfrm>
              <a:off x="5940152" y="4437112"/>
              <a:ext cx="2304255" cy="1440159"/>
            </a:xfrm>
            <a:custGeom>
              <a:avLst/>
              <a:gdLst>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418011 w 3853543"/>
                <a:gd name="connsiteY9" fmla="*/ 39189 h 2860766"/>
                <a:gd name="connsiteX10" fmla="*/ 875211 w 3853543"/>
                <a:gd name="connsiteY10" fmla="*/ 91440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418011 w 3853543"/>
                <a:gd name="connsiteY9" fmla="*/ 39189 h 2860766"/>
                <a:gd name="connsiteX10" fmla="*/ 875211 w 3853543"/>
                <a:gd name="connsiteY10" fmla="*/ 91440 h 2860766"/>
                <a:gd name="connsiteX11" fmla="*/ 1136468 w 3853543"/>
                <a:gd name="connsiteY11" fmla="*/ 104503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373305 w 3853543"/>
                <a:gd name="connsiteY9" fmla="*/ 10304 h 2860766"/>
                <a:gd name="connsiteX10" fmla="*/ 875211 w 3853543"/>
                <a:gd name="connsiteY10" fmla="*/ 91440 h 2860766"/>
                <a:gd name="connsiteX11" fmla="*/ 1136468 w 3853543"/>
                <a:gd name="connsiteY11" fmla="*/ 104503 h 2860766"/>
                <a:gd name="connsiteX0" fmla="*/ 1136468 w 3853543"/>
                <a:gd name="connsiteY0" fmla="*/ 104503 h 2860766"/>
                <a:gd name="connsiteX1" fmla="*/ 3239588 w 3853543"/>
                <a:gd name="connsiteY1" fmla="*/ 0 h 2860766"/>
                <a:gd name="connsiteX2" fmla="*/ 3853543 w 3853543"/>
                <a:gd name="connsiteY2" fmla="*/ 862149 h 2860766"/>
                <a:gd name="connsiteX3" fmla="*/ 3853543 w 3853543"/>
                <a:gd name="connsiteY3" fmla="*/ 1894114 h 2860766"/>
                <a:gd name="connsiteX4" fmla="*/ 2873828 w 3853543"/>
                <a:gd name="connsiteY4" fmla="*/ 2860766 h 2860766"/>
                <a:gd name="connsiteX5" fmla="*/ 1606731 w 3853543"/>
                <a:gd name="connsiteY5" fmla="*/ 2442754 h 2860766"/>
                <a:gd name="connsiteX6" fmla="*/ 692331 w 3853543"/>
                <a:gd name="connsiteY6" fmla="*/ 1685109 h 2860766"/>
                <a:gd name="connsiteX7" fmla="*/ 744583 w 3853543"/>
                <a:gd name="connsiteY7" fmla="*/ 875211 h 2860766"/>
                <a:gd name="connsiteX8" fmla="*/ 0 w 3853543"/>
                <a:gd name="connsiteY8" fmla="*/ 522514 h 2860766"/>
                <a:gd name="connsiteX9" fmla="*/ 373305 w 3853543"/>
                <a:gd name="connsiteY9" fmla="*/ 154320 h 2860766"/>
                <a:gd name="connsiteX10" fmla="*/ 875211 w 3853543"/>
                <a:gd name="connsiteY10" fmla="*/ 91440 h 2860766"/>
                <a:gd name="connsiteX11" fmla="*/ 1136468 w 3853543"/>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9450 w 3696262"/>
                <a:gd name="connsiteY5" fmla="*/ 2442754 h 2860766"/>
                <a:gd name="connsiteX6" fmla="*/ 535050 w 3696262"/>
                <a:gd name="connsiteY6" fmla="*/ 1685109 h 2860766"/>
                <a:gd name="connsiteX7" fmla="*/ 587302 w 3696262"/>
                <a:gd name="connsiteY7" fmla="*/ 875211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9450 w 3696262"/>
                <a:gd name="connsiteY5" fmla="*/ 2442754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979187 w 3696262"/>
                <a:gd name="connsiteY0" fmla="*/ 104503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979187 w 3696262"/>
                <a:gd name="connsiteY11" fmla="*/ 104503 h 2860766"/>
                <a:gd name="connsiteX0" fmla="*/ 1584175 w 3696262"/>
                <a:gd name="connsiteY0" fmla="*/ 370344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1584175 w 3696262"/>
                <a:gd name="connsiteY11" fmla="*/ 370344 h 2860766"/>
                <a:gd name="connsiteX0" fmla="*/ 1872207 w 3696262"/>
                <a:gd name="connsiteY0" fmla="*/ 298336 h 2860766"/>
                <a:gd name="connsiteX1" fmla="*/ 3082307 w 3696262"/>
                <a:gd name="connsiteY1" fmla="*/ 0 h 2860766"/>
                <a:gd name="connsiteX2" fmla="*/ 3696262 w 3696262"/>
                <a:gd name="connsiteY2" fmla="*/ 862149 h 2860766"/>
                <a:gd name="connsiteX3" fmla="*/ 3696262 w 3696262"/>
                <a:gd name="connsiteY3" fmla="*/ 1894114 h 2860766"/>
                <a:gd name="connsiteX4" fmla="*/ 2716547 w 3696262"/>
                <a:gd name="connsiteY4" fmla="*/ 2860766 h 2860766"/>
                <a:gd name="connsiteX5" fmla="*/ 1440159 w 3696262"/>
                <a:gd name="connsiteY5" fmla="*/ 2602592 h 2860766"/>
                <a:gd name="connsiteX6" fmla="*/ 535050 w 3696262"/>
                <a:gd name="connsiteY6" fmla="*/ 1685109 h 2860766"/>
                <a:gd name="connsiteX7" fmla="*/ 504055 w 3696262"/>
                <a:gd name="connsiteY7" fmla="*/ 946408 h 2860766"/>
                <a:gd name="connsiteX8" fmla="*/ 0 w 3696262"/>
                <a:gd name="connsiteY8" fmla="*/ 586368 h 2860766"/>
                <a:gd name="connsiteX9" fmla="*/ 216024 w 3696262"/>
                <a:gd name="connsiteY9" fmla="*/ 154320 h 2860766"/>
                <a:gd name="connsiteX10" fmla="*/ 717930 w 3696262"/>
                <a:gd name="connsiteY10" fmla="*/ 91440 h 2860766"/>
                <a:gd name="connsiteX11" fmla="*/ 1872207 w 3696262"/>
                <a:gd name="connsiteY11" fmla="*/ 298336 h 2860766"/>
                <a:gd name="connsiteX0" fmla="*/ 1872207 w 3696262"/>
                <a:gd name="connsiteY0" fmla="*/ 364962 h 2927392"/>
                <a:gd name="connsiteX1" fmla="*/ 3082307 w 3696262"/>
                <a:gd name="connsiteY1" fmla="*/ 66626 h 2927392"/>
                <a:gd name="connsiteX2" fmla="*/ 3696262 w 3696262"/>
                <a:gd name="connsiteY2" fmla="*/ 928775 h 2927392"/>
                <a:gd name="connsiteX3" fmla="*/ 3696262 w 3696262"/>
                <a:gd name="connsiteY3" fmla="*/ 1960740 h 2927392"/>
                <a:gd name="connsiteX4" fmla="*/ 2716547 w 3696262"/>
                <a:gd name="connsiteY4" fmla="*/ 2927392 h 2927392"/>
                <a:gd name="connsiteX5" fmla="*/ 1440159 w 3696262"/>
                <a:gd name="connsiteY5" fmla="*/ 2669218 h 2927392"/>
                <a:gd name="connsiteX6" fmla="*/ 535050 w 3696262"/>
                <a:gd name="connsiteY6" fmla="*/ 1751735 h 2927392"/>
                <a:gd name="connsiteX7" fmla="*/ 504055 w 3696262"/>
                <a:gd name="connsiteY7" fmla="*/ 1013034 h 2927392"/>
                <a:gd name="connsiteX8" fmla="*/ 0 w 3696262"/>
                <a:gd name="connsiteY8" fmla="*/ 652994 h 2927392"/>
                <a:gd name="connsiteX9" fmla="*/ 216024 w 3696262"/>
                <a:gd name="connsiteY9" fmla="*/ 220946 h 2927392"/>
                <a:gd name="connsiteX10" fmla="*/ 717930 w 3696262"/>
                <a:gd name="connsiteY10" fmla="*/ 158066 h 2927392"/>
                <a:gd name="connsiteX11" fmla="*/ 1872207 w 3696262"/>
                <a:gd name="connsiteY11" fmla="*/ 364962 h 2927392"/>
                <a:gd name="connsiteX0" fmla="*/ 1872207 w 3696262"/>
                <a:gd name="connsiteY0" fmla="*/ 432048 h 2994478"/>
                <a:gd name="connsiteX1" fmla="*/ 3096343 w 3696262"/>
                <a:gd name="connsiteY1" fmla="*/ 0 h 2994478"/>
                <a:gd name="connsiteX2" fmla="*/ 3696262 w 3696262"/>
                <a:gd name="connsiteY2" fmla="*/ 995861 h 2994478"/>
                <a:gd name="connsiteX3" fmla="*/ 3696262 w 3696262"/>
                <a:gd name="connsiteY3" fmla="*/ 2027826 h 2994478"/>
                <a:gd name="connsiteX4" fmla="*/ 2716547 w 3696262"/>
                <a:gd name="connsiteY4" fmla="*/ 2994478 h 2994478"/>
                <a:gd name="connsiteX5" fmla="*/ 1440159 w 3696262"/>
                <a:gd name="connsiteY5" fmla="*/ 2736304 h 2994478"/>
                <a:gd name="connsiteX6" fmla="*/ 535050 w 3696262"/>
                <a:gd name="connsiteY6" fmla="*/ 1818821 h 2994478"/>
                <a:gd name="connsiteX7" fmla="*/ 504055 w 3696262"/>
                <a:gd name="connsiteY7" fmla="*/ 1080120 h 2994478"/>
                <a:gd name="connsiteX8" fmla="*/ 0 w 3696262"/>
                <a:gd name="connsiteY8" fmla="*/ 720080 h 2994478"/>
                <a:gd name="connsiteX9" fmla="*/ 216024 w 3696262"/>
                <a:gd name="connsiteY9" fmla="*/ 288032 h 2994478"/>
                <a:gd name="connsiteX10" fmla="*/ 717930 w 3696262"/>
                <a:gd name="connsiteY10" fmla="*/ 225152 h 2994478"/>
                <a:gd name="connsiteX11" fmla="*/ 1872207 w 3696262"/>
                <a:gd name="connsiteY11" fmla="*/ 432048 h 2994478"/>
                <a:gd name="connsiteX0" fmla="*/ 1872207 w 3696262"/>
                <a:gd name="connsiteY0" fmla="*/ 432048 h 2994478"/>
                <a:gd name="connsiteX1" fmla="*/ 3096343 w 3696262"/>
                <a:gd name="connsiteY1" fmla="*/ 0 h 2994478"/>
                <a:gd name="connsiteX2" fmla="*/ 3696262 w 3696262"/>
                <a:gd name="connsiteY2" fmla="*/ 995861 h 2994478"/>
                <a:gd name="connsiteX3" fmla="*/ 3696262 w 3696262"/>
                <a:gd name="connsiteY3" fmla="*/ 2027826 h 2994478"/>
                <a:gd name="connsiteX4" fmla="*/ 2716547 w 3696262"/>
                <a:gd name="connsiteY4" fmla="*/ 2994478 h 2994478"/>
                <a:gd name="connsiteX5" fmla="*/ 1440159 w 3696262"/>
                <a:gd name="connsiteY5" fmla="*/ 2736304 h 2994478"/>
                <a:gd name="connsiteX6" fmla="*/ 535050 w 3696262"/>
                <a:gd name="connsiteY6" fmla="*/ 1818821 h 2994478"/>
                <a:gd name="connsiteX7" fmla="*/ 504055 w 3696262"/>
                <a:gd name="connsiteY7" fmla="*/ 1080120 h 2994478"/>
                <a:gd name="connsiteX8" fmla="*/ 0 w 3696262"/>
                <a:gd name="connsiteY8" fmla="*/ 720080 h 2994478"/>
                <a:gd name="connsiteX9" fmla="*/ 216024 w 3696262"/>
                <a:gd name="connsiteY9" fmla="*/ 288032 h 2994478"/>
                <a:gd name="connsiteX10" fmla="*/ 717930 w 3696262"/>
                <a:gd name="connsiteY10" fmla="*/ 225152 h 2994478"/>
                <a:gd name="connsiteX11" fmla="*/ 1872207 w 3696262"/>
                <a:gd name="connsiteY11" fmla="*/ 432048 h 2994478"/>
                <a:gd name="connsiteX0" fmla="*/ 1872207 w 3696262"/>
                <a:gd name="connsiteY0" fmla="*/ 501757 h 3064187"/>
                <a:gd name="connsiteX1" fmla="*/ 3096343 w 3696262"/>
                <a:gd name="connsiteY1" fmla="*/ 69709 h 3064187"/>
                <a:gd name="connsiteX2" fmla="*/ 3696262 w 3696262"/>
                <a:gd name="connsiteY2" fmla="*/ 1065570 h 3064187"/>
                <a:gd name="connsiteX3" fmla="*/ 3696262 w 3696262"/>
                <a:gd name="connsiteY3" fmla="*/ 2097535 h 3064187"/>
                <a:gd name="connsiteX4" fmla="*/ 2716547 w 3696262"/>
                <a:gd name="connsiteY4" fmla="*/ 3064187 h 3064187"/>
                <a:gd name="connsiteX5" fmla="*/ 1440159 w 3696262"/>
                <a:gd name="connsiteY5" fmla="*/ 2806013 h 3064187"/>
                <a:gd name="connsiteX6" fmla="*/ 535050 w 3696262"/>
                <a:gd name="connsiteY6" fmla="*/ 1888530 h 3064187"/>
                <a:gd name="connsiteX7" fmla="*/ 504055 w 3696262"/>
                <a:gd name="connsiteY7" fmla="*/ 1149829 h 3064187"/>
                <a:gd name="connsiteX8" fmla="*/ 0 w 3696262"/>
                <a:gd name="connsiteY8" fmla="*/ 789789 h 3064187"/>
                <a:gd name="connsiteX9" fmla="*/ 216024 w 3696262"/>
                <a:gd name="connsiteY9" fmla="*/ 357741 h 3064187"/>
                <a:gd name="connsiteX10" fmla="*/ 717930 w 3696262"/>
                <a:gd name="connsiteY10" fmla="*/ 294861 h 3064187"/>
                <a:gd name="connsiteX11" fmla="*/ 1872207 w 3696262"/>
                <a:gd name="connsiteY11" fmla="*/ 501757 h 3064187"/>
                <a:gd name="connsiteX0" fmla="*/ 1872207 w 3696262"/>
                <a:gd name="connsiteY0" fmla="*/ 501757 h 3064187"/>
                <a:gd name="connsiteX1" fmla="*/ 3096343 w 3696262"/>
                <a:gd name="connsiteY1" fmla="*/ 69709 h 3064187"/>
                <a:gd name="connsiteX2" fmla="*/ 3696262 w 3696262"/>
                <a:gd name="connsiteY2" fmla="*/ 1065570 h 3064187"/>
                <a:gd name="connsiteX3" fmla="*/ 3672407 w 3696262"/>
                <a:gd name="connsiteY3" fmla="*/ 2085934 h 3064187"/>
                <a:gd name="connsiteX4" fmla="*/ 2716547 w 3696262"/>
                <a:gd name="connsiteY4" fmla="*/ 3064187 h 3064187"/>
                <a:gd name="connsiteX5" fmla="*/ 1440159 w 3696262"/>
                <a:gd name="connsiteY5" fmla="*/ 2806013 h 3064187"/>
                <a:gd name="connsiteX6" fmla="*/ 535050 w 3696262"/>
                <a:gd name="connsiteY6" fmla="*/ 1888530 h 3064187"/>
                <a:gd name="connsiteX7" fmla="*/ 504055 w 3696262"/>
                <a:gd name="connsiteY7" fmla="*/ 1149829 h 3064187"/>
                <a:gd name="connsiteX8" fmla="*/ 0 w 3696262"/>
                <a:gd name="connsiteY8" fmla="*/ 789789 h 3064187"/>
                <a:gd name="connsiteX9" fmla="*/ 216024 w 3696262"/>
                <a:gd name="connsiteY9" fmla="*/ 357741 h 3064187"/>
                <a:gd name="connsiteX10" fmla="*/ 717930 w 3696262"/>
                <a:gd name="connsiteY10" fmla="*/ 294861 h 3064187"/>
                <a:gd name="connsiteX11" fmla="*/ 1872207 w 3696262"/>
                <a:gd name="connsiteY11" fmla="*/ 501757 h 3064187"/>
                <a:gd name="connsiteX0" fmla="*/ 1872207 w 3835693"/>
                <a:gd name="connsiteY0" fmla="*/ 501757 h 3064187"/>
                <a:gd name="connsiteX1" fmla="*/ 3096343 w 3835693"/>
                <a:gd name="connsiteY1" fmla="*/ 69709 h 3064187"/>
                <a:gd name="connsiteX2" fmla="*/ 3696262 w 3835693"/>
                <a:gd name="connsiteY2" fmla="*/ 1065570 h 3064187"/>
                <a:gd name="connsiteX3" fmla="*/ 3672407 w 3835693"/>
                <a:gd name="connsiteY3" fmla="*/ 2085934 h 3064187"/>
                <a:gd name="connsiteX4" fmla="*/ 2716547 w 3835693"/>
                <a:gd name="connsiteY4" fmla="*/ 3064187 h 3064187"/>
                <a:gd name="connsiteX5" fmla="*/ 1440159 w 3835693"/>
                <a:gd name="connsiteY5" fmla="*/ 2806013 h 3064187"/>
                <a:gd name="connsiteX6" fmla="*/ 535050 w 3835693"/>
                <a:gd name="connsiteY6" fmla="*/ 1888530 h 3064187"/>
                <a:gd name="connsiteX7" fmla="*/ 504055 w 3835693"/>
                <a:gd name="connsiteY7" fmla="*/ 1149829 h 3064187"/>
                <a:gd name="connsiteX8" fmla="*/ 0 w 3835693"/>
                <a:gd name="connsiteY8" fmla="*/ 789789 h 3064187"/>
                <a:gd name="connsiteX9" fmla="*/ 216024 w 3835693"/>
                <a:gd name="connsiteY9" fmla="*/ 357741 h 3064187"/>
                <a:gd name="connsiteX10" fmla="*/ 717930 w 3835693"/>
                <a:gd name="connsiteY10" fmla="*/ 294861 h 3064187"/>
                <a:gd name="connsiteX11" fmla="*/ 1872207 w 3835693"/>
                <a:gd name="connsiteY11" fmla="*/ 501757 h 3064187"/>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872207 w 3835693"/>
                <a:gd name="connsiteY0" fmla="*/ 501757 h 3184200"/>
                <a:gd name="connsiteX1" fmla="*/ 3096343 w 3835693"/>
                <a:gd name="connsiteY1" fmla="*/ 69709 h 3184200"/>
                <a:gd name="connsiteX2" fmla="*/ 3696262 w 3835693"/>
                <a:gd name="connsiteY2" fmla="*/ 1065570 h 3184200"/>
                <a:gd name="connsiteX3" fmla="*/ 3672407 w 3835693"/>
                <a:gd name="connsiteY3" fmla="*/ 2085934 h 3184200"/>
                <a:gd name="connsiteX4" fmla="*/ 2716547 w 3835693"/>
                <a:gd name="connsiteY4" fmla="*/ 3064187 h 3184200"/>
                <a:gd name="connsiteX5" fmla="*/ 1440159 w 3835693"/>
                <a:gd name="connsiteY5" fmla="*/ 2806013 h 3184200"/>
                <a:gd name="connsiteX6" fmla="*/ 535050 w 3835693"/>
                <a:gd name="connsiteY6" fmla="*/ 1888530 h 3184200"/>
                <a:gd name="connsiteX7" fmla="*/ 504055 w 3835693"/>
                <a:gd name="connsiteY7" fmla="*/ 1149829 h 3184200"/>
                <a:gd name="connsiteX8" fmla="*/ 0 w 3835693"/>
                <a:gd name="connsiteY8" fmla="*/ 789789 h 3184200"/>
                <a:gd name="connsiteX9" fmla="*/ 216024 w 3835693"/>
                <a:gd name="connsiteY9" fmla="*/ 357741 h 3184200"/>
                <a:gd name="connsiteX10" fmla="*/ 717930 w 3835693"/>
                <a:gd name="connsiteY10" fmla="*/ 294861 h 3184200"/>
                <a:gd name="connsiteX11" fmla="*/ 1872207 w 3835693"/>
                <a:gd name="connsiteY11" fmla="*/ 501757 h 3184200"/>
                <a:gd name="connsiteX0" fmla="*/ 1920212 w 3883698"/>
                <a:gd name="connsiteY0" fmla="*/ 501757 h 3184200"/>
                <a:gd name="connsiteX1" fmla="*/ 3144348 w 3883698"/>
                <a:gd name="connsiteY1" fmla="*/ 69709 h 3184200"/>
                <a:gd name="connsiteX2" fmla="*/ 3744267 w 3883698"/>
                <a:gd name="connsiteY2" fmla="*/ 1065570 h 3184200"/>
                <a:gd name="connsiteX3" fmla="*/ 3720412 w 3883698"/>
                <a:gd name="connsiteY3" fmla="*/ 2085934 h 3184200"/>
                <a:gd name="connsiteX4" fmla="*/ 2764552 w 3883698"/>
                <a:gd name="connsiteY4" fmla="*/ 3064187 h 3184200"/>
                <a:gd name="connsiteX5" fmla="*/ 1488164 w 3883698"/>
                <a:gd name="connsiteY5" fmla="*/ 2806013 h 3184200"/>
                <a:gd name="connsiteX6" fmla="*/ 583055 w 3883698"/>
                <a:gd name="connsiteY6" fmla="*/ 1888530 h 3184200"/>
                <a:gd name="connsiteX7" fmla="*/ 552060 w 3883698"/>
                <a:gd name="connsiteY7" fmla="*/ 1149829 h 3184200"/>
                <a:gd name="connsiteX8" fmla="*/ 48005 w 3883698"/>
                <a:gd name="connsiteY8" fmla="*/ 789789 h 3184200"/>
                <a:gd name="connsiteX9" fmla="*/ 264029 w 3883698"/>
                <a:gd name="connsiteY9" fmla="*/ 357741 h 3184200"/>
                <a:gd name="connsiteX10" fmla="*/ 765935 w 3883698"/>
                <a:gd name="connsiteY10" fmla="*/ 294861 h 3184200"/>
                <a:gd name="connsiteX11" fmla="*/ 1920212 w 3883698"/>
                <a:gd name="connsiteY11" fmla="*/ 501757 h 3184200"/>
                <a:gd name="connsiteX0" fmla="*/ 1920212 w 3883698"/>
                <a:gd name="connsiteY0" fmla="*/ 501757 h 3184200"/>
                <a:gd name="connsiteX1" fmla="*/ 3144348 w 3883698"/>
                <a:gd name="connsiteY1" fmla="*/ 69709 h 3184200"/>
                <a:gd name="connsiteX2" fmla="*/ 3744267 w 3883698"/>
                <a:gd name="connsiteY2" fmla="*/ 1065570 h 3184200"/>
                <a:gd name="connsiteX3" fmla="*/ 3720412 w 3883698"/>
                <a:gd name="connsiteY3" fmla="*/ 2085934 h 3184200"/>
                <a:gd name="connsiteX4" fmla="*/ 2764552 w 3883698"/>
                <a:gd name="connsiteY4" fmla="*/ 3064187 h 3184200"/>
                <a:gd name="connsiteX5" fmla="*/ 1488164 w 3883698"/>
                <a:gd name="connsiteY5" fmla="*/ 2806013 h 3184200"/>
                <a:gd name="connsiteX6" fmla="*/ 583055 w 3883698"/>
                <a:gd name="connsiteY6" fmla="*/ 1888530 h 3184200"/>
                <a:gd name="connsiteX7" fmla="*/ 552060 w 3883698"/>
                <a:gd name="connsiteY7" fmla="*/ 1149829 h 3184200"/>
                <a:gd name="connsiteX8" fmla="*/ 48005 w 3883698"/>
                <a:gd name="connsiteY8" fmla="*/ 789789 h 3184200"/>
                <a:gd name="connsiteX9" fmla="*/ 264029 w 3883698"/>
                <a:gd name="connsiteY9" fmla="*/ 357741 h 3184200"/>
                <a:gd name="connsiteX10" fmla="*/ 765935 w 3883698"/>
                <a:gd name="connsiteY10" fmla="*/ 294861 h 3184200"/>
                <a:gd name="connsiteX11" fmla="*/ 1920212 w 3883698"/>
                <a:gd name="connsiteY11" fmla="*/ 501757 h 3184200"/>
                <a:gd name="connsiteX0" fmla="*/ 1845719 w 3883698"/>
                <a:gd name="connsiteY0" fmla="*/ 364963 h 3271891"/>
                <a:gd name="connsiteX1" fmla="*/ 3144348 w 3883698"/>
                <a:gd name="connsiteY1" fmla="*/ 157400 h 3271891"/>
                <a:gd name="connsiteX2" fmla="*/ 3744267 w 3883698"/>
                <a:gd name="connsiteY2" fmla="*/ 1153261 h 3271891"/>
                <a:gd name="connsiteX3" fmla="*/ 3720412 w 3883698"/>
                <a:gd name="connsiteY3" fmla="*/ 2173625 h 3271891"/>
                <a:gd name="connsiteX4" fmla="*/ 2764552 w 3883698"/>
                <a:gd name="connsiteY4" fmla="*/ 3151878 h 3271891"/>
                <a:gd name="connsiteX5" fmla="*/ 1488164 w 3883698"/>
                <a:gd name="connsiteY5" fmla="*/ 2893704 h 3271891"/>
                <a:gd name="connsiteX6" fmla="*/ 583055 w 3883698"/>
                <a:gd name="connsiteY6" fmla="*/ 1976221 h 3271891"/>
                <a:gd name="connsiteX7" fmla="*/ 552060 w 3883698"/>
                <a:gd name="connsiteY7" fmla="*/ 1237520 h 3271891"/>
                <a:gd name="connsiteX8" fmla="*/ 48005 w 3883698"/>
                <a:gd name="connsiteY8" fmla="*/ 877480 h 3271891"/>
                <a:gd name="connsiteX9" fmla="*/ 264029 w 3883698"/>
                <a:gd name="connsiteY9" fmla="*/ 445432 h 3271891"/>
                <a:gd name="connsiteX10" fmla="*/ 765935 w 3883698"/>
                <a:gd name="connsiteY10" fmla="*/ 382552 h 3271891"/>
                <a:gd name="connsiteX11" fmla="*/ 1845719 w 3883698"/>
                <a:gd name="connsiteY11" fmla="*/ 364963 h 3271891"/>
                <a:gd name="connsiteX0" fmla="*/ 1845719 w 3883698"/>
                <a:gd name="connsiteY0" fmla="*/ 364961 h 3271889"/>
                <a:gd name="connsiteX1" fmla="*/ 3144348 w 3883698"/>
                <a:gd name="connsiteY1" fmla="*/ 157398 h 3271889"/>
                <a:gd name="connsiteX2" fmla="*/ 3744267 w 3883698"/>
                <a:gd name="connsiteY2" fmla="*/ 1153259 h 3271889"/>
                <a:gd name="connsiteX3" fmla="*/ 3720412 w 3883698"/>
                <a:gd name="connsiteY3" fmla="*/ 2173623 h 3271889"/>
                <a:gd name="connsiteX4" fmla="*/ 2764552 w 3883698"/>
                <a:gd name="connsiteY4" fmla="*/ 3151876 h 3271889"/>
                <a:gd name="connsiteX5" fmla="*/ 1488164 w 3883698"/>
                <a:gd name="connsiteY5" fmla="*/ 2893702 h 3271889"/>
                <a:gd name="connsiteX6" fmla="*/ 583055 w 3883698"/>
                <a:gd name="connsiteY6" fmla="*/ 1976219 h 3271889"/>
                <a:gd name="connsiteX7" fmla="*/ 552060 w 3883698"/>
                <a:gd name="connsiteY7" fmla="*/ 1237518 h 3271889"/>
                <a:gd name="connsiteX8" fmla="*/ 48005 w 3883698"/>
                <a:gd name="connsiteY8" fmla="*/ 877478 h 3271889"/>
                <a:gd name="connsiteX9" fmla="*/ 264029 w 3883698"/>
                <a:gd name="connsiteY9" fmla="*/ 445430 h 3271889"/>
                <a:gd name="connsiteX10" fmla="*/ 765935 w 3883698"/>
                <a:gd name="connsiteY10" fmla="*/ 382550 h 3271889"/>
                <a:gd name="connsiteX11" fmla="*/ 1845719 w 3883698"/>
                <a:gd name="connsiteY11" fmla="*/ 364961 h 3271889"/>
                <a:gd name="connsiteX0" fmla="*/ 1830614 w 3868593"/>
                <a:gd name="connsiteY0" fmla="*/ 364963 h 3271891"/>
                <a:gd name="connsiteX1" fmla="*/ 3129243 w 3868593"/>
                <a:gd name="connsiteY1" fmla="*/ 157400 h 3271891"/>
                <a:gd name="connsiteX2" fmla="*/ 3729162 w 3868593"/>
                <a:gd name="connsiteY2" fmla="*/ 1153261 h 3271891"/>
                <a:gd name="connsiteX3" fmla="*/ 3705307 w 3868593"/>
                <a:gd name="connsiteY3" fmla="*/ 2173625 h 3271891"/>
                <a:gd name="connsiteX4" fmla="*/ 2749447 w 3868593"/>
                <a:gd name="connsiteY4" fmla="*/ 3151878 h 3271891"/>
                <a:gd name="connsiteX5" fmla="*/ 1473059 w 3868593"/>
                <a:gd name="connsiteY5" fmla="*/ 2893704 h 3271891"/>
                <a:gd name="connsiteX6" fmla="*/ 567950 w 3868593"/>
                <a:gd name="connsiteY6" fmla="*/ 1976221 h 3271891"/>
                <a:gd name="connsiteX7" fmla="*/ 446325 w 3868593"/>
                <a:gd name="connsiteY7" fmla="*/ 1335414 h 3271891"/>
                <a:gd name="connsiteX8" fmla="*/ 32900 w 3868593"/>
                <a:gd name="connsiteY8" fmla="*/ 877480 h 3271891"/>
                <a:gd name="connsiteX9" fmla="*/ 248924 w 3868593"/>
                <a:gd name="connsiteY9" fmla="*/ 445432 h 3271891"/>
                <a:gd name="connsiteX10" fmla="*/ 750830 w 3868593"/>
                <a:gd name="connsiteY10" fmla="*/ 382552 h 3271891"/>
                <a:gd name="connsiteX11" fmla="*/ 1830614 w 3868593"/>
                <a:gd name="connsiteY11" fmla="*/ 364963 h 3271891"/>
                <a:gd name="connsiteX0" fmla="*/ 1830614 w 3868593"/>
                <a:gd name="connsiteY0" fmla="*/ 364962 h 3271890"/>
                <a:gd name="connsiteX1" fmla="*/ 3129243 w 3868593"/>
                <a:gd name="connsiteY1" fmla="*/ 157399 h 3271890"/>
                <a:gd name="connsiteX2" fmla="*/ 3729162 w 3868593"/>
                <a:gd name="connsiteY2" fmla="*/ 1153260 h 3271890"/>
                <a:gd name="connsiteX3" fmla="*/ 3705307 w 3868593"/>
                <a:gd name="connsiteY3" fmla="*/ 2173624 h 3271890"/>
                <a:gd name="connsiteX4" fmla="*/ 2749447 w 3868593"/>
                <a:gd name="connsiteY4" fmla="*/ 3151877 h 3271890"/>
                <a:gd name="connsiteX5" fmla="*/ 1473059 w 3868593"/>
                <a:gd name="connsiteY5" fmla="*/ 2893703 h 3271890"/>
                <a:gd name="connsiteX6" fmla="*/ 567950 w 3868593"/>
                <a:gd name="connsiteY6" fmla="*/ 1976220 h 3271890"/>
                <a:gd name="connsiteX7" fmla="*/ 446325 w 3868593"/>
                <a:gd name="connsiteY7" fmla="*/ 1335413 h 3271890"/>
                <a:gd name="connsiteX8" fmla="*/ 32900 w 3868593"/>
                <a:gd name="connsiteY8" fmla="*/ 877479 h 3271890"/>
                <a:gd name="connsiteX9" fmla="*/ 248924 w 3868593"/>
                <a:gd name="connsiteY9" fmla="*/ 445431 h 3271890"/>
                <a:gd name="connsiteX10" fmla="*/ 750830 w 3868593"/>
                <a:gd name="connsiteY10" fmla="*/ 382551 h 3271890"/>
                <a:gd name="connsiteX11" fmla="*/ 1642336 w 3868593"/>
                <a:gd name="connsiteY11" fmla="*/ 442659 h 3271890"/>
                <a:gd name="connsiteX12" fmla="*/ 1830614 w 3868593"/>
                <a:gd name="connsiteY12" fmla="*/ 364962 h 3271890"/>
                <a:gd name="connsiteX0" fmla="*/ 1830614 w 3868593"/>
                <a:gd name="connsiteY0" fmla="*/ 352193 h 3259121"/>
                <a:gd name="connsiteX1" fmla="*/ 2001409 w 3868593"/>
                <a:gd name="connsiteY1" fmla="*/ 272709 h 3259121"/>
                <a:gd name="connsiteX2" fmla="*/ 3129243 w 3868593"/>
                <a:gd name="connsiteY2" fmla="*/ 144630 h 3259121"/>
                <a:gd name="connsiteX3" fmla="*/ 3729162 w 3868593"/>
                <a:gd name="connsiteY3" fmla="*/ 1140491 h 3259121"/>
                <a:gd name="connsiteX4" fmla="*/ 3705307 w 3868593"/>
                <a:gd name="connsiteY4" fmla="*/ 2160855 h 3259121"/>
                <a:gd name="connsiteX5" fmla="*/ 2749447 w 3868593"/>
                <a:gd name="connsiteY5" fmla="*/ 3139108 h 3259121"/>
                <a:gd name="connsiteX6" fmla="*/ 1473059 w 3868593"/>
                <a:gd name="connsiteY6" fmla="*/ 2880934 h 3259121"/>
                <a:gd name="connsiteX7" fmla="*/ 567950 w 3868593"/>
                <a:gd name="connsiteY7" fmla="*/ 1963451 h 3259121"/>
                <a:gd name="connsiteX8" fmla="*/ 446325 w 3868593"/>
                <a:gd name="connsiteY8" fmla="*/ 1322644 h 3259121"/>
                <a:gd name="connsiteX9" fmla="*/ 32900 w 3868593"/>
                <a:gd name="connsiteY9" fmla="*/ 864710 h 3259121"/>
                <a:gd name="connsiteX10" fmla="*/ 248924 w 3868593"/>
                <a:gd name="connsiteY10" fmla="*/ 432662 h 3259121"/>
                <a:gd name="connsiteX11" fmla="*/ 750830 w 3868593"/>
                <a:gd name="connsiteY11" fmla="*/ 369782 h 3259121"/>
                <a:gd name="connsiteX12" fmla="*/ 1642336 w 3868593"/>
                <a:gd name="connsiteY12" fmla="*/ 429890 h 3259121"/>
                <a:gd name="connsiteX13" fmla="*/ 1830614 w 3868593"/>
                <a:gd name="connsiteY13" fmla="*/ 352193 h 3259121"/>
                <a:gd name="connsiteX0" fmla="*/ 1830614 w 3868593"/>
                <a:gd name="connsiteY0" fmla="*/ 352193 h 3315996"/>
                <a:gd name="connsiteX1" fmla="*/ 2001409 w 3868593"/>
                <a:gd name="connsiteY1" fmla="*/ 272709 h 3315996"/>
                <a:gd name="connsiteX2" fmla="*/ 3129243 w 3868593"/>
                <a:gd name="connsiteY2" fmla="*/ 144630 h 3315996"/>
                <a:gd name="connsiteX3" fmla="*/ 3729162 w 3868593"/>
                <a:gd name="connsiteY3" fmla="*/ 1140491 h 3315996"/>
                <a:gd name="connsiteX4" fmla="*/ 3705307 w 3868593"/>
                <a:gd name="connsiteY4" fmla="*/ 2160855 h 3315996"/>
                <a:gd name="connsiteX5" fmla="*/ 2749447 w 3868593"/>
                <a:gd name="connsiteY5" fmla="*/ 3139108 h 3315996"/>
                <a:gd name="connsiteX6" fmla="*/ 2513516 w 3868593"/>
                <a:gd name="connsiteY6" fmla="*/ 3222181 h 3315996"/>
                <a:gd name="connsiteX7" fmla="*/ 1473059 w 3868593"/>
                <a:gd name="connsiteY7" fmla="*/ 2880934 h 3315996"/>
                <a:gd name="connsiteX8" fmla="*/ 567950 w 3868593"/>
                <a:gd name="connsiteY8" fmla="*/ 1963451 h 3315996"/>
                <a:gd name="connsiteX9" fmla="*/ 446325 w 3868593"/>
                <a:gd name="connsiteY9" fmla="*/ 1322644 h 3315996"/>
                <a:gd name="connsiteX10" fmla="*/ 32900 w 3868593"/>
                <a:gd name="connsiteY10" fmla="*/ 864710 h 3315996"/>
                <a:gd name="connsiteX11" fmla="*/ 248924 w 3868593"/>
                <a:gd name="connsiteY11" fmla="*/ 432662 h 3315996"/>
                <a:gd name="connsiteX12" fmla="*/ 750830 w 3868593"/>
                <a:gd name="connsiteY12" fmla="*/ 369782 h 3315996"/>
                <a:gd name="connsiteX13" fmla="*/ 1642336 w 3868593"/>
                <a:gd name="connsiteY13" fmla="*/ 429890 h 3315996"/>
                <a:gd name="connsiteX14" fmla="*/ 1830614 w 3868593"/>
                <a:gd name="connsiteY14" fmla="*/ 352193 h 3315996"/>
                <a:gd name="connsiteX0" fmla="*/ 1830614 w 3868593"/>
                <a:gd name="connsiteY0" fmla="*/ 352193 h 3265210"/>
                <a:gd name="connsiteX1" fmla="*/ 2001409 w 3868593"/>
                <a:gd name="connsiteY1" fmla="*/ 272709 h 3265210"/>
                <a:gd name="connsiteX2" fmla="*/ 3129243 w 3868593"/>
                <a:gd name="connsiteY2" fmla="*/ 144630 h 3265210"/>
                <a:gd name="connsiteX3" fmla="*/ 3729162 w 3868593"/>
                <a:gd name="connsiteY3" fmla="*/ 1140491 h 3265210"/>
                <a:gd name="connsiteX4" fmla="*/ 3705307 w 3868593"/>
                <a:gd name="connsiteY4" fmla="*/ 2160855 h 3265210"/>
                <a:gd name="connsiteX5" fmla="*/ 3016220 w 3868593"/>
                <a:gd name="connsiteY5" fmla="*/ 2986412 h 3265210"/>
                <a:gd name="connsiteX6" fmla="*/ 2749447 w 3868593"/>
                <a:gd name="connsiteY6" fmla="*/ 3139108 h 3265210"/>
                <a:gd name="connsiteX7" fmla="*/ 2513516 w 3868593"/>
                <a:gd name="connsiteY7" fmla="*/ 3222181 h 3265210"/>
                <a:gd name="connsiteX8" fmla="*/ 1473059 w 3868593"/>
                <a:gd name="connsiteY8" fmla="*/ 2880934 h 3265210"/>
                <a:gd name="connsiteX9" fmla="*/ 567950 w 3868593"/>
                <a:gd name="connsiteY9" fmla="*/ 1963451 h 3265210"/>
                <a:gd name="connsiteX10" fmla="*/ 446325 w 3868593"/>
                <a:gd name="connsiteY10" fmla="*/ 1322644 h 3265210"/>
                <a:gd name="connsiteX11" fmla="*/ 32900 w 3868593"/>
                <a:gd name="connsiteY11" fmla="*/ 864710 h 3265210"/>
                <a:gd name="connsiteX12" fmla="*/ 248924 w 3868593"/>
                <a:gd name="connsiteY12" fmla="*/ 432662 h 3265210"/>
                <a:gd name="connsiteX13" fmla="*/ 750830 w 3868593"/>
                <a:gd name="connsiteY13" fmla="*/ 369782 h 3265210"/>
                <a:gd name="connsiteX14" fmla="*/ 1642336 w 3868593"/>
                <a:gd name="connsiteY14" fmla="*/ 429890 h 3265210"/>
                <a:gd name="connsiteX15" fmla="*/ 1830614 w 3868593"/>
                <a:gd name="connsiteY15" fmla="*/ 352193 h 3265210"/>
                <a:gd name="connsiteX0" fmla="*/ 1830614 w 3868593"/>
                <a:gd name="connsiteY0" fmla="*/ 352193 h 3279056"/>
                <a:gd name="connsiteX1" fmla="*/ 2001409 w 3868593"/>
                <a:gd name="connsiteY1" fmla="*/ 272709 h 3279056"/>
                <a:gd name="connsiteX2" fmla="*/ 3129243 w 3868593"/>
                <a:gd name="connsiteY2" fmla="*/ 144630 h 3279056"/>
                <a:gd name="connsiteX3" fmla="*/ 3729162 w 3868593"/>
                <a:gd name="connsiteY3" fmla="*/ 1140491 h 3279056"/>
                <a:gd name="connsiteX4" fmla="*/ 3705307 w 3868593"/>
                <a:gd name="connsiteY4" fmla="*/ 2160855 h 3279056"/>
                <a:gd name="connsiteX5" fmla="*/ 3016220 w 3868593"/>
                <a:gd name="connsiteY5" fmla="*/ 2986412 h 3279056"/>
                <a:gd name="connsiteX6" fmla="*/ 2800775 w 3868593"/>
                <a:gd name="connsiteY6" fmla="*/ 3222183 h 3279056"/>
                <a:gd name="connsiteX7" fmla="*/ 2513516 w 3868593"/>
                <a:gd name="connsiteY7" fmla="*/ 3222181 h 3279056"/>
                <a:gd name="connsiteX8" fmla="*/ 1473059 w 3868593"/>
                <a:gd name="connsiteY8" fmla="*/ 2880934 h 3279056"/>
                <a:gd name="connsiteX9" fmla="*/ 567950 w 3868593"/>
                <a:gd name="connsiteY9" fmla="*/ 1963451 h 3279056"/>
                <a:gd name="connsiteX10" fmla="*/ 446325 w 3868593"/>
                <a:gd name="connsiteY10" fmla="*/ 1322644 h 3279056"/>
                <a:gd name="connsiteX11" fmla="*/ 32900 w 3868593"/>
                <a:gd name="connsiteY11" fmla="*/ 864710 h 3279056"/>
                <a:gd name="connsiteX12" fmla="*/ 248924 w 3868593"/>
                <a:gd name="connsiteY12" fmla="*/ 432662 h 3279056"/>
                <a:gd name="connsiteX13" fmla="*/ 750830 w 3868593"/>
                <a:gd name="connsiteY13" fmla="*/ 369782 h 3279056"/>
                <a:gd name="connsiteX14" fmla="*/ 1642336 w 3868593"/>
                <a:gd name="connsiteY14" fmla="*/ 429890 h 3279056"/>
                <a:gd name="connsiteX15" fmla="*/ 1830614 w 3868593"/>
                <a:gd name="connsiteY15" fmla="*/ 352193 h 3279056"/>
                <a:gd name="connsiteX0" fmla="*/ 1830614 w 3868593"/>
                <a:gd name="connsiteY0" fmla="*/ 352193 h 3265957"/>
                <a:gd name="connsiteX1" fmla="*/ 2001409 w 3868593"/>
                <a:gd name="connsiteY1" fmla="*/ 272709 h 3265957"/>
                <a:gd name="connsiteX2" fmla="*/ 3129243 w 3868593"/>
                <a:gd name="connsiteY2" fmla="*/ 144630 h 3265957"/>
                <a:gd name="connsiteX3" fmla="*/ 3729162 w 3868593"/>
                <a:gd name="connsiteY3" fmla="*/ 1140491 h 3265957"/>
                <a:gd name="connsiteX4" fmla="*/ 3705307 w 3868593"/>
                <a:gd name="connsiteY4" fmla="*/ 2160855 h 3265957"/>
                <a:gd name="connsiteX5" fmla="*/ 3016220 w 3868593"/>
                <a:gd name="connsiteY5" fmla="*/ 2986412 h 3265957"/>
                <a:gd name="connsiteX6" fmla="*/ 2728961 w 3868593"/>
                <a:gd name="connsiteY6" fmla="*/ 3143593 h 3265957"/>
                <a:gd name="connsiteX7" fmla="*/ 2513516 w 3868593"/>
                <a:gd name="connsiteY7" fmla="*/ 3222181 h 3265957"/>
                <a:gd name="connsiteX8" fmla="*/ 1473059 w 3868593"/>
                <a:gd name="connsiteY8" fmla="*/ 2880934 h 3265957"/>
                <a:gd name="connsiteX9" fmla="*/ 567950 w 3868593"/>
                <a:gd name="connsiteY9" fmla="*/ 1963451 h 3265957"/>
                <a:gd name="connsiteX10" fmla="*/ 446325 w 3868593"/>
                <a:gd name="connsiteY10" fmla="*/ 1322644 h 3265957"/>
                <a:gd name="connsiteX11" fmla="*/ 32900 w 3868593"/>
                <a:gd name="connsiteY11" fmla="*/ 864710 h 3265957"/>
                <a:gd name="connsiteX12" fmla="*/ 248924 w 3868593"/>
                <a:gd name="connsiteY12" fmla="*/ 432662 h 3265957"/>
                <a:gd name="connsiteX13" fmla="*/ 750830 w 3868593"/>
                <a:gd name="connsiteY13" fmla="*/ 369782 h 3265957"/>
                <a:gd name="connsiteX14" fmla="*/ 1642336 w 3868593"/>
                <a:gd name="connsiteY14" fmla="*/ 429890 h 3265957"/>
                <a:gd name="connsiteX15" fmla="*/ 1830614 w 3868593"/>
                <a:gd name="connsiteY15" fmla="*/ 352193 h 3265957"/>
                <a:gd name="connsiteX0" fmla="*/ 1830614 w 3868593"/>
                <a:gd name="connsiteY0" fmla="*/ 352193 h 3265958"/>
                <a:gd name="connsiteX1" fmla="*/ 2001409 w 3868593"/>
                <a:gd name="connsiteY1" fmla="*/ 272709 h 3265958"/>
                <a:gd name="connsiteX2" fmla="*/ 3129243 w 3868593"/>
                <a:gd name="connsiteY2" fmla="*/ 144630 h 3265958"/>
                <a:gd name="connsiteX3" fmla="*/ 3729162 w 3868593"/>
                <a:gd name="connsiteY3" fmla="*/ 1140491 h 3265958"/>
                <a:gd name="connsiteX4" fmla="*/ 3705307 w 3868593"/>
                <a:gd name="connsiteY4" fmla="*/ 2160855 h 3265958"/>
                <a:gd name="connsiteX5" fmla="*/ 3016220 w 3868593"/>
                <a:gd name="connsiteY5" fmla="*/ 2986412 h 3265958"/>
                <a:gd name="connsiteX6" fmla="*/ 2800775 w 3868593"/>
                <a:gd name="connsiteY6" fmla="*/ 3143593 h 3265958"/>
                <a:gd name="connsiteX7" fmla="*/ 2513516 w 3868593"/>
                <a:gd name="connsiteY7" fmla="*/ 3222181 h 3265958"/>
                <a:gd name="connsiteX8" fmla="*/ 1473059 w 3868593"/>
                <a:gd name="connsiteY8" fmla="*/ 2880934 h 3265958"/>
                <a:gd name="connsiteX9" fmla="*/ 567950 w 3868593"/>
                <a:gd name="connsiteY9" fmla="*/ 1963451 h 3265958"/>
                <a:gd name="connsiteX10" fmla="*/ 446325 w 3868593"/>
                <a:gd name="connsiteY10" fmla="*/ 1322644 h 3265958"/>
                <a:gd name="connsiteX11" fmla="*/ 32900 w 3868593"/>
                <a:gd name="connsiteY11" fmla="*/ 864710 h 3265958"/>
                <a:gd name="connsiteX12" fmla="*/ 248924 w 3868593"/>
                <a:gd name="connsiteY12" fmla="*/ 432662 h 3265958"/>
                <a:gd name="connsiteX13" fmla="*/ 750830 w 3868593"/>
                <a:gd name="connsiteY13" fmla="*/ 369782 h 3265958"/>
                <a:gd name="connsiteX14" fmla="*/ 1642336 w 3868593"/>
                <a:gd name="connsiteY14" fmla="*/ 429890 h 3265958"/>
                <a:gd name="connsiteX15" fmla="*/ 1830614 w 3868593"/>
                <a:gd name="connsiteY15" fmla="*/ 352193 h 3265958"/>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3016220 w 3868593"/>
                <a:gd name="connsiteY5" fmla="*/ 2986412 h 3265959"/>
                <a:gd name="connsiteX6" fmla="*/ 2800775 w 3868593"/>
                <a:gd name="connsiteY6" fmla="*/ 3143593 h 3265959"/>
                <a:gd name="connsiteX7" fmla="*/ 2728961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2944405 w 3868593"/>
                <a:gd name="connsiteY5" fmla="*/ 3065002 h 3265959"/>
                <a:gd name="connsiteX6" fmla="*/ 2800775 w 3868593"/>
                <a:gd name="connsiteY6" fmla="*/ 3143593 h 3265959"/>
                <a:gd name="connsiteX7" fmla="*/ 2728961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65959"/>
                <a:gd name="connsiteX1" fmla="*/ 2001409 w 3868593"/>
                <a:gd name="connsiteY1" fmla="*/ 272709 h 3265959"/>
                <a:gd name="connsiteX2" fmla="*/ 3129243 w 3868593"/>
                <a:gd name="connsiteY2" fmla="*/ 144630 h 3265959"/>
                <a:gd name="connsiteX3" fmla="*/ 3729162 w 3868593"/>
                <a:gd name="connsiteY3" fmla="*/ 1140491 h 3265959"/>
                <a:gd name="connsiteX4" fmla="*/ 3705307 w 3868593"/>
                <a:gd name="connsiteY4" fmla="*/ 2160855 h 3265959"/>
                <a:gd name="connsiteX5" fmla="*/ 2944405 w 3868593"/>
                <a:gd name="connsiteY5" fmla="*/ 3065002 h 3265959"/>
                <a:gd name="connsiteX6" fmla="*/ 2800775 w 3868593"/>
                <a:gd name="connsiteY6" fmla="*/ 3143593 h 3265959"/>
                <a:gd name="connsiteX7" fmla="*/ 2657146 w 3868593"/>
                <a:gd name="connsiteY7" fmla="*/ 3222182 h 3265959"/>
                <a:gd name="connsiteX8" fmla="*/ 1473059 w 3868593"/>
                <a:gd name="connsiteY8" fmla="*/ 2880934 h 3265959"/>
                <a:gd name="connsiteX9" fmla="*/ 567950 w 3868593"/>
                <a:gd name="connsiteY9" fmla="*/ 1963451 h 3265959"/>
                <a:gd name="connsiteX10" fmla="*/ 446325 w 3868593"/>
                <a:gd name="connsiteY10" fmla="*/ 1322644 h 3265959"/>
                <a:gd name="connsiteX11" fmla="*/ 32900 w 3868593"/>
                <a:gd name="connsiteY11" fmla="*/ 864710 h 3265959"/>
                <a:gd name="connsiteX12" fmla="*/ 248924 w 3868593"/>
                <a:gd name="connsiteY12" fmla="*/ 432662 h 3265959"/>
                <a:gd name="connsiteX13" fmla="*/ 750830 w 3868593"/>
                <a:gd name="connsiteY13" fmla="*/ 369782 h 3265959"/>
                <a:gd name="connsiteX14" fmla="*/ 1642336 w 3868593"/>
                <a:gd name="connsiteY14" fmla="*/ 429890 h 3265959"/>
                <a:gd name="connsiteX15" fmla="*/ 1830614 w 3868593"/>
                <a:gd name="connsiteY15" fmla="*/ 352193 h 3265959"/>
                <a:gd name="connsiteX0" fmla="*/ 1830614 w 3868593"/>
                <a:gd name="connsiteY0" fmla="*/ 352193 h 3228792"/>
                <a:gd name="connsiteX1" fmla="*/ 2001409 w 3868593"/>
                <a:gd name="connsiteY1" fmla="*/ 272709 h 3228792"/>
                <a:gd name="connsiteX2" fmla="*/ 3129243 w 3868593"/>
                <a:gd name="connsiteY2" fmla="*/ 144630 h 3228792"/>
                <a:gd name="connsiteX3" fmla="*/ 3729162 w 3868593"/>
                <a:gd name="connsiteY3" fmla="*/ 1140491 h 3228792"/>
                <a:gd name="connsiteX4" fmla="*/ 3705307 w 3868593"/>
                <a:gd name="connsiteY4" fmla="*/ 2160855 h 3228792"/>
                <a:gd name="connsiteX5" fmla="*/ 2944405 w 3868593"/>
                <a:gd name="connsiteY5" fmla="*/ 3065002 h 3228792"/>
                <a:gd name="connsiteX6" fmla="*/ 2800775 w 3868593"/>
                <a:gd name="connsiteY6" fmla="*/ 3143593 h 3228792"/>
                <a:gd name="connsiteX7" fmla="*/ 2657146 w 3868593"/>
                <a:gd name="connsiteY7" fmla="*/ 3222182 h 3228792"/>
                <a:gd name="connsiteX8" fmla="*/ 1473059 w 3868593"/>
                <a:gd name="connsiteY8" fmla="*/ 2880934 h 3228792"/>
                <a:gd name="connsiteX9" fmla="*/ 567950 w 3868593"/>
                <a:gd name="connsiteY9" fmla="*/ 1963451 h 3228792"/>
                <a:gd name="connsiteX10" fmla="*/ 446325 w 3868593"/>
                <a:gd name="connsiteY10" fmla="*/ 1322644 h 3228792"/>
                <a:gd name="connsiteX11" fmla="*/ 32900 w 3868593"/>
                <a:gd name="connsiteY11" fmla="*/ 864710 h 3228792"/>
                <a:gd name="connsiteX12" fmla="*/ 248924 w 3868593"/>
                <a:gd name="connsiteY12" fmla="*/ 432662 h 3228792"/>
                <a:gd name="connsiteX13" fmla="*/ 750830 w 3868593"/>
                <a:gd name="connsiteY13" fmla="*/ 369782 h 3228792"/>
                <a:gd name="connsiteX14" fmla="*/ 1642336 w 3868593"/>
                <a:gd name="connsiteY14" fmla="*/ 429890 h 3228792"/>
                <a:gd name="connsiteX15" fmla="*/ 1830614 w 3868593"/>
                <a:gd name="connsiteY15" fmla="*/ 352193 h 322879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 name="connsiteX0" fmla="*/ 1830614 w 3868593"/>
                <a:gd name="connsiteY0" fmla="*/ 352193 h 3222182"/>
                <a:gd name="connsiteX1" fmla="*/ 2001409 w 3868593"/>
                <a:gd name="connsiteY1" fmla="*/ 272709 h 3222182"/>
                <a:gd name="connsiteX2" fmla="*/ 3129243 w 3868593"/>
                <a:gd name="connsiteY2" fmla="*/ 144630 h 3222182"/>
                <a:gd name="connsiteX3" fmla="*/ 3729162 w 3868593"/>
                <a:gd name="connsiteY3" fmla="*/ 1140491 h 3222182"/>
                <a:gd name="connsiteX4" fmla="*/ 3705307 w 3868593"/>
                <a:gd name="connsiteY4" fmla="*/ 2160855 h 3222182"/>
                <a:gd name="connsiteX5" fmla="*/ 2944405 w 3868593"/>
                <a:gd name="connsiteY5" fmla="*/ 3065002 h 3222182"/>
                <a:gd name="connsiteX6" fmla="*/ 2800775 w 3868593"/>
                <a:gd name="connsiteY6" fmla="*/ 3143593 h 3222182"/>
                <a:gd name="connsiteX7" fmla="*/ 2657146 w 3868593"/>
                <a:gd name="connsiteY7" fmla="*/ 3222182 h 3222182"/>
                <a:gd name="connsiteX8" fmla="*/ 1473059 w 3868593"/>
                <a:gd name="connsiteY8" fmla="*/ 2880934 h 3222182"/>
                <a:gd name="connsiteX9" fmla="*/ 567950 w 3868593"/>
                <a:gd name="connsiteY9" fmla="*/ 1963451 h 3222182"/>
                <a:gd name="connsiteX10" fmla="*/ 446325 w 3868593"/>
                <a:gd name="connsiteY10" fmla="*/ 1322644 h 3222182"/>
                <a:gd name="connsiteX11" fmla="*/ 32900 w 3868593"/>
                <a:gd name="connsiteY11" fmla="*/ 864710 h 3222182"/>
                <a:gd name="connsiteX12" fmla="*/ 248924 w 3868593"/>
                <a:gd name="connsiteY12" fmla="*/ 432662 h 3222182"/>
                <a:gd name="connsiteX13" fmla="*/ 750830 w 3868593"/>
                <a:gd name="connsiteY13" fmla="*/ 369782 h 3222182"/>
                <a:gd name="connsiteX14" fmla="*/ 1642336 w 3868593"/>
                <a:gd name="connsiteY14" fmla="*/ 429890 h 3222182"/>
                <a:gd name="connsiteX15" fmla="*/ 1830614 w 3868593"/>
                <a:gd name="connsiteY15" fmla="*/ 352193 h 322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8593" h="3222182">
                  <a:moveTo>
                    <a:pt x="1830614" y="352193"/>
                  </a:moveTo>
                  <a:lnTo>
                    <a:pt x="2001409" y="272709"/>
                  </a:lnTo>
                  <a:cubicBezTo>
                    <a:pt x="2217847" y="238115"/>
                    <a:pt x="2841284" y="0"/>
                    <a:pt x="3129243" y="144630"/>
                  </a:cubicBezTo>
                  <a:cubicBezTo>
                    <a:pt x="3417202" y="289260"/>
                    <a:pt x="3629176" y="802520"/>
                    <a:pt x="3729162" y="1140491"/>
                  </a:cubicBezTo>
                  <a:cubicBezTo>
                    <a:pt x="3825173" y="1476528"/>
                    <a:pt x="3868593" y="1827752"/>
                    <a:pt x="3705307" y="2160855"/>
                  </a:cubicBezTo>
                  <a:cubicBezTo>
                    <a:pt x="3568304" y="2475194"/>
                    <a:pt x="3095160" y="2901212"/>
                    <a:pt x="2944405" y="3065002"/>
                  </a:cubicBezTo>
                  <a:lnTo>
                    <a:pt x="2800775" y="3143593"/>
                  </a:lnTo>
                  <a:lnTo>
                    <a:pt x="2657146" y="3222182"/>
                  </a:lnTo>
                  <a:cubicBezTo>
                    <a:pt x="2435860" y="3178406"/>
                    <a:pt x="1821258" y="3090723"/>
                    <a:pt x="1473059" y="2880934"/>
                  </a:cubicBezTo>
                  <a:cubicBezTo>
                    <a:pt x="1124860" y="2671146"/>
                    <a:pt x="739072" y="2223166"/>
                    <a:pt x="567950" y="1963451"/>
                  </a:cubicBezTo>
                  <a:cubicBezTo>
                    <a:pt x="396828" y="1703736"/>
                    <a:pt x="535500" y="1505767"/>
                    <a:pt x="446325" y="1322644"/>
                  </a:cubicBezTo>
                  <a:cubicBezTo>
                    <a:pt x="357150" y="1139521"/>
                    <a:pt x="65800" y="1013040"/>
                    <a:pt x="32900" y="864710"/>
                  </a:cubicBezTo>
                  <a:cubicBezTo>
                    <a:pt x="0" y="716380"/>
                    <a:pt x="129269" y="515150"/>
                    <a:pt x="248924" y="432662"/>
                  </a:cubicBezTo>
                  <a:cubicBezTo>
                    <a:pt x="368579" y="350174"/>
                    <a:pt x="518595" y="370244"/>
                    <a:pt x="750830" y="369782"/>
                  </a:cubicBezTo>
                  <a:cubicBezTo>
                    <a:pt x="983065" y="369320"/>
                    <a:pt x="1462372" y="432821"/>
                    <a:pt x="1642336" y="429890"/>
                  </a:cubicBezTo>
                  <a:lnTo>
                    <a:pt x="1830614" y="352193"/>
                  </a:lnTo>
                  <a:close/>
                </a:path>
              </a:pathLst>
            </a:custGeom>
            <a:grpFill/>
            <a:ln w="254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7" name="Freeform 26"/>
            <p:cNvSpPr/>
            <p:nvPr/>
          </p:nvSpPr>
          <p:spPr>
            <a:xfrm>
              <a:off x="6012160" y="4797152"/>
              <a:ext cx="1152128" cy="288032"/>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902" h="313508">
                  <a:moveTo>
                    <a:pt x="0" y="0"/>
                  </a:moveTo>
                  <a:cubicBezTo>
                    <a:pt x="219891" y="7620"/>
                    <a:pt x="439782" y="15240"/>
                    <a:pt x="561702" y="65314"/>
                  </a:cubicBezTo>
                  <a:cubicBezTo>
                    <a:pt x="683622" y="115388"/>
                    <a:pt x="655320" y="287382"/>
                    <a:pt x="731520" y="300445"/>
                  </a:cubicBezTo>
                  <a:cubicBezTo>
                    <a:pt x="807720" y="313508"/>
                    <a:pt x="1018902" y="143691"/>
                    <a:pt x="1018902" y="143691"/>
                  </a:cubicBezTo>
                  <a:lnTo>
                    <a:pt x="1018902" y="143691"/>
                  </a:lnTo>
                </a:path>
              </a:pathLst>
            </a:custGeom>
            <a:grpFill/>
            <a:ln w="25400">
              <a:solidFill>
                <a:srgbClr val="00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8" name="Freeform 27"/>
            <p:cNvSpPr/>
            <p:nvPr/>
          </p:nvSpPr>
          <p:spPr>
            <a:xfrm>
              <a:off x="6300192" y="5373216"/>
              <a:ext cx="1224136" cy="468106"/>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0 h 312392"/>
                <a:gd name="connsiteX1" fmla="*/ 288032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 name="connsiteX0" fmla="*/ 0 w 1018902"/>
                <a:gd name="connsiteY0" fmla="*/ 0 h 312392"/>
                <a:gd name="connsiteX1" fmla="*/ 360040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 name="connsiteX0" fmla="*/ 0 w 1018902"/>
                <a:gd name="connsiteY0" fmla="*/ 0 h 312392"/>
                <a:gd name="connsiteX1" fmla="*/ 288032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 name="connsiteX0" fmla="*/ 0 w 1018902"/>
                <a:gd name="connsiteY0" fmla="*/ 0 h 371987"/>
                <a:gd name="connsiteX1" fmla="*/ 288032 w 1018902"/>
                <a:gd name="connsiteY1" fmla="*/ 72008 h 371987"/>
                <a:gd name="connsiteX2" fmla="*/ 792088 w 1018902"/>
                <a:gd name="connsiteY2" fmla="*/ 360040 h 371987"/>
                <a:gd name="connsiteX3" fmla="*/ 1018902 w 1018902"/>
                <a:gd name="connsiteY3" fmla="*/ 143691 h 371987"/>
                <a:gd name="connsiteX4" fmla="*/ 1018902 w 1018902"/>
                <a:gd name="connsiteY4" fmla="*/ 143691 h 371987"/>
                <a:gd name="connsiteX0" fmla="*/ 0 w 1018902"/>
                <a:gd name="connsiteY0" fmla="*/ 0 h 371987"/>
                <a:gd name="connsiteX1" fmla="*/ 288032 w 1018902"/>
                <a:gd name="connsiteY1" fmla="*/ 72008 h 371987"/>
                <a:gd name="connsiteX2" fmla="*/ 792088 w 1018902"/>
                <a:gd name="connsiteY2" fmla="*/ 360040 h 371987"/>
                <a:gd name="connsiteX3" fmla="*/ 1018902 w 1018902"/>
                <a:gd name="connsiteY3" fmla="*/ 143691 h 371987"/>
                <a:gd name="connsiteX4" fmla="*/ 1008112 w 1018902"/>
                <a:gd name="connsiteY4" fmla="*/ 0 h 371987"/>
                <a:gd name="connsiteX0" fmla="*/ 0 w 1224136"/>
                <a:gd name="connsiteY0" fmla="*/ 0 h 371987"/>
                <a:gd name="connsiteX1" fmla="*/ 288032 w 1224136"/>
                <a:gd name="connsiteY1" fmla="*/ 72008 h 371987"/>
                <a:gd name="connsiteX2" fmla="*/ 792088 w 1224136"/>
                <a:gd name="connsiteY2" fmla="*/ 360040 h 371987"/>
                <a:gd name="connsiteX3" fmla="*/ 1018902 w 1224136"/>
                <a:gd name="connsiteY3" fmla="*/ 143691 h 371987"/>
                <a:gd name="connsiteX4" fmla="*/ 1224136 w 1224136"/>
                <a:gd name="connsiteY4" fmla="*/ 360040 h 371987"/>
                <a:gd name="connsiteX0" fmla="*/ 0 w 1224136"/>
                <a:gd name="connsiteY0" fmla="*/ 0 h 360040"/>
                <a:gd name="connsiteX1" fmla="*/ 288032 w 1224136"/>
                <a:gd name="connsiteY1" fmla="*/ 72008 h 360040"/>
                <a:gd name="connsiteX2" fmla="*/ 792088 w 1224136"/>
                <a:gd name="connsiteY2" fmla="*/ 360040 h 360040"/>
                <a:gd name="connsiteX3" fmla="*/ 936104 w 1224136"/>
                <a:gd name="connsiteY3" fmla="*/ 72008 h 360040"/>
                <a:gd name="connsiteX4" fmla="*/ 1224136 w 1224136"/>
                <a:gd name="connsiteY4" fmla="*/ 360040 h 360040"/>
                <a:gd name="connsiteX0" fmla="*/ 0 w 1224136"/>
                <a:gd name="connsiteY0" fmla="*/ 0 h 468106"/>
                <a:gd name="connsiteX1" fmla="*/ 288032 w 1224136"/>
                <a:gd name="connsiteY1" fmla="*/ 72008 h 468106"/>
                <a:gd name="connsiteX2" fmla="*/ 792088 w 1224136"/>
                <a:gd name="connsiteY2" fmla="*/ 360040 h 468106"/>
                <a:gd name="connsiteX3" fmla="*/ 1152128 w 1224136"/>
                <a:gd name="connsiteY3" fmla="*/ 432048 h 468106"/>
                <a:gd name="connsiteX4" fmla="*/ 1224136 w 1224136"/>
                <a:gd name="connsiteY4" fmla="*/ 360040 h 468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136" h="468106">
                  <a:moveTo>
                    <a:pt x="0" y="0"/>
                  </a:moveTo>
                  <a:cubicBezTo>
                    <a:pt x="219891" y="7620"/>
                    <a:pt x="156017" y="12001"/>
                    <a:pt x="288032" y="72008"/>
                  </a:cubicBezTo>
                  <a:cubicBezTo>
                    <a:pt x="420047" y="132015"/>
                    <a:pt x="648072" y="300033"/>
                    <a:pt x="792088" y="360040"/>
                  </a:cubicBezTo>
                  <a:cubicBezTo>
                    <a:pt x="936104" y="420047"/>
                    <a:pt x="1114326" y="468106"/>
                    <a:pt x="1152128" y="432048"/>
                  </a:cubicBezTo>
                  <a:lnTo>
                    <a:pt x="1224136" y="360040"/>
                  </a:lnTo>
                </a:path>
              </a:pathLst>
            </a:custGeom>
            <a:grpFill/>
            <a:ln w="25400">
              <a:solidFill>
                <a:srgbClr val="00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9" name="Freeform 28"/>
            <p:cNvSpPr/>
            <p:nvPr/>
          </p:nvSpPr>
          <p:spPr>
            <a:xfrm>
              <a:off x="7308304" y="5008175"/>
              <a:ext cx="864096" cy="449050"/>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206828 h 557347"/>
                <a:gd name="connsiteX1" fmla="*/ 509451 w 1018902"/>
                <a:gd name="connsiteY1" fmla="*/ 50074 h 557347"/>
                <a:gd name="connsiteX2" fmla="*/ 731520 w 1018902"/>
                <a:gd name="connsiteY2" fmla="*/ 507273 h 557347"/>
                <a:gd name="connsiteX3" fmla="*/ 1018902 w 1018902"/>
                <a:gd name="connsiteY3" fmla="*/ 350519 h 557347"/>
                <a:gd name="connsiteX4" fmla="*/ 1018902 w 1018902"/>
                <a:gd name="connsiteY4" fmla="*/ 350519 h 557347"/>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1018902 w 1018902"/>
                <a:gd name="connsiteY4" fmla="*/ 378822 h 755468"/>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827858 w 1018902"/>
                <a:gd name="connsiteY4" fmla="*/ 313509 h 755468"/>
                <a:gd name="connsiteX0" fmla="*/ 0 w 827858"/>
                <a:gd name="connsiteY0" fmla="*/ 235131 h 770708"/>
                <a:gd name="connsiteX1" fmla="*/ 509451 w 827858"/>
                <a:gd name="connsiteY1" fmla="*/ 78377 h 770708"/>
                <a:gd name="connsiteX2" fmla="*/ 700495 w 827858"/>
                <a:gd name="connsiteY2" fmla="*/ 705394 h 770708"/>
                <a:gd name="connsiteX3" fmla="*/ 827858 w 827858"/>
                <a:gd name="connsiteY3" fmla="*/ 470264 h 770708"/>
                <a:gd name="connsiteX4" fmla="*/ 827858 w 827858"/>
                <a:gd name="connsiteY4" fmla="*/ 313509 h 770708"/>
                <a:gd name="connsiteX0" fmla="*/ 0 w 827858"/>
                <a:gd name="connsiteY0" fmla="*/ 274320 h 809898"/>
                <a:gd name="connsiteX1" fmla="*/ 127363 w 827858"/>
                <a:gd name="connsiteY1" fmla="*/ 39189 h 809898"/>
                <a:gd name="connsiteX2" fmla="*/ 509451 w 827858"/>
                <a:gd name="connsiteY2" fmla="*/ 117566 h 809898"/>
                <a:gd name="connsiteX3" fmla="*/ 700495 w 827858"/>
                <a:gd name="connsiteY3" fmla="*/ 744583 h 809898"/>
                <a:gd name="connsiteX4" fmla="*/ 827858 w 827858"/>
                <a:gd name="connsiteY4" fmla="*/ 509453 h 809898"/>
                <a:gd name="connsiteX5" fmla="*/ 827858 w 827858"/>
                <a:gd name="connsiteY5" fmla="*/ 352698 h 809898"/>
                <a:gd name="connsiteX0" fmla="*/ 0 w 827858"/>
                <a:gd name="connsiteY0" fmla="*/ 241662 h 757645"/>
                <a:gd name="connsiteX1" fmla="*/ 127363 w 827858"/>
                <a:gd name="connsiteY1" fmla="*/ 6531 h 757645"/>
                <a:gd name="connsiteX2" fmla="*/ 445770 w 827858"/>
                <a:gd name="connsiteY2" fmla="*/ 202473 h 757645"/>
                <a:gd name="connsiteX3" fmla="*/ 700495 w 827858"/>
                <a:gd name="connsiteY3" fmla="*/ 711925 h 757645"/>
                <a:gd name="connsiteX4" fmla="*/ 827858 w 827858"/>
                <a:gd name="connsiteY4" fmla="*/ 476795 h 757645"/>
                <a:gd name="connsiteX5" fmla="*/ 827858 w 827858"/>
                <a:gd name="connsiteY5" fmla="*/ 320040 h 757645"/>
                <a:gd name="connsiteX0" fmla="*/ 0 w 827858"/>
                <a:gd name="connsiteY0" fmla="*/ 241662 h 561703"/>
                <a:gd name="connsiteX1" fmla="*/ 127363 w 827858"/>
                <a:gd name="connsiteY1" fmla="*/ 6531 h 561703"/>
                <a:gd name="connsiteX2" fmla="*/ 445770 w 827858"/>
                <a:gd name="connsiteY2" fmla="*/ 202473 h 561703"/>
                <a:gd name="connsiteX3" fmla="*/ 573132 w 827858"/>
                <a:gd name="connsiteY3" fmla="*/ 515983 h 561703"/>
                <a:gd name="connsiteX4" fmla="*/ 827858 w 827858"/>
                <a:gd name="connsiteY4" fmla="*/ 476795 h 561703"/>
                <a:gd name="connsiteX5" fmla="*/ 827858 w 827858"/>
                <a:gd name="connsiteY5" fmla="*/ 320040 h 561703"/>
                <a:gd name="connsiteX0" fmla="*/ 0 w 827858"/>
                <a:gd name="connsiteY0" fmla="*/ 241662 h 529046"/>
                <a:gd name="connsiteX1" fmla="*/ 127363 w 827858"/>
                <a:gd name="connsiteY1" fmla="*/ 6531 h 529046"/>
                <a:gd name="connsiteX2" fmla="*/ 445770 w 827858"/>
                <a:gd name="connsiteY2" fmla="*/ 202473 h 529046"/>
                <a:gd name="connsiteX3" fmla="*/ 573132 w 827858"/>
                <a:gd name="connsiteY3" fmla="*/ 515983 h 529046"/>
                <a:gd name="connsiteX4" fmla="*/ 764177 w 827858"/>
                <a:gd name="connsiteY4" fmla="*/ 280852 h 529046"/>
                <a:gd name="connsiteX5" fmla="*/ 827858 w 827858"/>
                <a:gd name="connsiteY5" fmla="*/ 320040 h 529046"/>
                <a:gd name="connsiteX0" fmla="*/ 0 w 827858"/>
                <a:gd name="connsiteY0" fmla="*/ 241662 h 529046"/>
                <a:gd name="connsiteX1" fmla="*/ 127363 w 827858"/>
                <a:gd name="connsiteY1" fmla="*/ 6531 h 529046"/>
                <a:gd name="connsiteX2" fmla="*/ 445770 w 827858"/>
                <a:gd name="connsiteY2" fmla="*/ 202473 h 529046"/>
                <a:gd name="connsiteX3" fmla="*/ 573132 w 827858"/>
                <a:gd name="connsiteY3" fmla="*/ 515983 h 529046"/>
                <a:gd name="connsiteX4" fmla="*/ 764177 w 827858"/>
                <a:gd name="connsiteY4" fmla="*/ 280852 h 529046"/>
                <a:gd name="connsiteX5" fmla="*/ 827858 w 827858"/>
                <a:gd name="connsiteY5" fmla="*/ 320040 h 529046"/>
                <a:gd name="connsiteX0" fmla="*/ 0 w 827858"/>
                <a:gd name="connsiteY0" fmla="*/ 241662 h 529046"/>
                <a:gd name="connsiteX1" fmla="*/ 127363 w 827858"/>
                <a:gd name="connsiteY1" fmla="*/ 6531 h 529046"/>
                <a:gd name="connsiteX2" fmla="*/ 445770 w 827858"/>
                <a:gd name="connsiteY2" fmla="*/ 202473 h 529046"/>
                <a:gd name="connsiteX3" fmla="*/ 573132 w 827858"/>
                <a:gd name="connsiteY3" fmla="*/ 515983 h 529046"/>
                <a:gd name="connsiteX4" fmla="*/ 764177 w 827858"/>
                <a:gd name="connsiteY4" fmla="*/ 280852 h 529046"/>
                <a:gd name="connsiteX5" fmla="*/ 827858 w 827858"/>
                <a:gd name="connsiteY5" fmla="*/ 359229 h 529046"/>
                <a:gd name="connsiteX0" fmla="*/ 0 w 827858"/>
                <a:gd name="connsiteY0" fmla="*/ 241662 h 483325"/>
                <a:gd name="connsiteX1" fmla="*/ 127363 w 827858"/>
                <a:gd name="connsiteY1" fmla="*/ 6531 h 483325"/>
                <a:gd name="connsiteX2" fmla="*/ 445770 w 827858"/>
                <a:gd name="connsiteY2" fmla="*/ 202473 h 483325"/>
                <a:gd name="connsiteX3" fmla="*/ 573132 w 827858"/>
                <a:gd name="connsiteY3" fmla="*/ 470262 h 483325"/>
                <a:gd name="connsiteX4" fmla="*/ 764177 w 827858"/>
                <a:gd name="connsiteY4" fmla="*/ 280852 h 483325"/>
                <a:gd name="connsiteX5" fmla="*/ 827858 w 827858"/>
                <a:gd name="connsiteY5" fmla="*/ 359229 h 483325"/>
                <a:gd name="connsiteX0" fmla="*/ 0 w 827858"/>
                <a:gd name="connsiteY0" fmla="*/ 247105 h 481148"/>
                <a:gd name="connsiteX1" fmla="*/ 127363 w 827858"/>
                <a:gd name="connsiteY1" fmla="*/ 11974 h 481148"/>
                <a:gd name="connsiteX2" fmla="*/ 382088 w 827858"/>
                <a:gd name="connsiteY2" fmla="*/ 318951 h 481148"/>
                <a:gd name="connsiteX3" fmla="*/ 573132 w 827858"/>
                <a:gd name="connsiteY3" fmla="*/ 475705 h 481148"/>
                <a:gd name="connsiteX4" fmla="*/ 764177 w 827858"/>
                <a:gd name="connsiteY4" fmla="*/ 286295 h 481148"/>
                <a:gd name="connsiteX5" fmla="*/ 827858 w 827858"/>
                <a:gd name="connsiteY5" fmla="*/ 364672 h 481148"/>
                <a:gd name="connsiteX0" fmla="*/ 0 w 827858"/>
                <a:gd name="connsiteY0" fmla="*/ 247105 h 481148"/>
                <a:gd name="connsiteX1" fmla="*/ 127363 w 827858"/>
                <a:gd name="connsiteY1" fmla="*/ 11974 h 481148"/>
                <a:gd name="connsiteX2" fmla="*/ 382088 w 827858"/>
                <a:gd name="connsiteY2" fmla="*/ 318951 h 481148"/>
                <a:gd name="connsiteX3" fmla="*/ 573132 w 827858"/>
                <a:gd name="connsiteY3" fmla="*/ 475705 h 481148"/>
                <a:gd name="connsiteX4" fmla="*/ 764177 w 827858"/>
                <a:gd name="connsiteY4" fmla="*/ 286295 h 481148"/>
                <a:gd name="connsiteX5" fmla="*/ 827858 w 827858"/>
                <a:gd name="connsiteY5" fmla="*/ 397330 h 481148"/>
                <a:gd name="connsiteX0" fmla="*/ 0 w 813878"/>
                <a:gd name="connsiteY0" fmla="*/ 247105 h 481148"/>
                <a:gd name="connsiteX1" fmla="*/ 127363 w 813878"/>
                <a:gd name="connsiteY1" fmla="*/ 11974 h 481148"/>
                <a:gd name="connsiteX2" fmla="*/ 382088 w 813878"/>
                <a:gd name="connsiteY2" fmla="*/ 318951 h 481148"/>
                <a:gd name="connsiteX3" fmla="*/ 573132 w 813878"/>
                <a:gd name="connsiteY3" fmla="*/ 475705 h 481148"/>
                <a:gd name="connsiteX4" fmla="*/ 764177 w 813878"/>
                <a:gd name="connsiteY4" fmla="*/ 286295 h 481148"/>
                <a:gd name="connsiteX5" fmla="*/ 764177 w 813878"/>
                <a:gd name="connsiteY5" fmla="*/ 318953 h 481148"/>
                <a:gd name="connsiteX0" fmla="*/ 0 w 764177"/>
                <a:gd name="connsiteY0" fmla="*/ 247105 h 481148"/>
                <a:gd name="connsiteX1" fmla="*/ 127363 w 764177"/>
                <a:gd name="connsiteY1" fmla="*/ 11974 h 481148"/>
                <a:gd name="connsiteX2" fmla="*/ 382088 w 764177"/>
                <a:gd name="connsiteY2" fmla="*/ 318951 h 481148"/>
                <a:gd name="connsiteX3" fmla="*/ 573132 w 764177"/>
                <a:gd name="connsiteY3" fmla="*/ 475705 h 481148"/>
                <a:gd name="connsiteX4" fmla="*/ 764177 w 764177"/>
                <a:gd name="connsiteY4" fmla="*/ 286295 h 481148"/>
                <a:gd name="connsiteX0" fmla="*/ 0 w 764177"/>
                <a:gd name="connsiteY0" fmla="*/ 247105 h 488768"/>
                <a:gd name="connsiteX1" fmla="*/ 127363 w 764177"/>
                <a:gd name="connsiteY1" fmla="*/ 11974 h 488768"/>
                <a:gd name="connsiteX2" fmla="*/ 382088 w 764177"/>
                <a:gd name="connsiteY2" fmla="*/ 318951 h 488768"/>
                <a:gd name="connsiteX3" fmla="*/ 573132 w 764177"/>
                <a:gd name="connsiteY3" fmla="*/ 475705 h 488768"/>
                <a:gd name="connsiteX4" fmla="*/ 764177 w 764177"/>
                <a:gd name="connsiteY4" fmla="*/ 240576 h 488768"/>
                <a:gd name="connsiteX0" fmla="*/ 0 w 764177"/>
                <a:gd name="connsiteY0" fmla="*/ 247105 h 488768"/>
                <a:gd name="connsiteX1" fmla="*/ 127363 w 764177"/>
                <a:gd name="connsiteY1" fmla="*/ 11974 h 488768"/>
                <a:gd name="connsiteX2" fmla="*/ 382088 w 764177"/>
                <a:gd name="connsiteY2" fmla="*/ 318951 h 488768"/>
                <a:gd name="connsiteX3" fmla="*/ 573132 w 764177"/>
                <a:gd name="connsiteY3" fmla="*/ 475705 h 488768"/>
                <a:gd name="connsiteX4" fmla="*/ 764177 w 764177"/>
                <a:gd name="connsiteY4" fmla="*/ 240574 h 48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177" h="488768">
                  <a:moveTo>
                    <a:pt x="0" y="247105"/>
                  </a:moveTo>
                  <a:cubicBezTo>
                    <a:pt x="841" y="246399"/>
                    <a:pt x="63682" y="0"/>
                    <a:pt x="127363" y="11974"/>
                  </a:cubicBezTo>
                  <a:cubicBezTo>
                    <a:pt x="191044" y="23948"/>
                    <a:pt x="307793" y="241663"/>
                    <a:pt x="382088" y="318951"/>
                  </a:cubicBezTo>
                  <a:cubicBezTo>
                    <a:pt x="456383" y="396239"/>
                    <a:pt x="509450" y="488768"/>
                    <a:pt x="573132" y="475705"/>
                  </a:cubicBezTo>
                  <a:cubicBezTo>
                    <a:pt x="636814" y="462642"/>
                    <a:pt x="711109" y="295003"/>
                    <a:pt x="764177" y="240574"/>
                  </a:cubicBezTo>
                </a:path>
              </a:pathLst>
            </a:custGeom>
            <a:grpFill/>
            <a:ln w="25400">
              <a:solidFill>
                <a:srgbClr val="00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0" name="Freeform 29"/>
            <p:cNvSpPr/>
            <p:nvPr/>
          </p:nvSpPr>
          <p:spPr>
            <a:xfrm>
              <a:off x="7164288" y="4713142"/>
              <a:ext cx="1008112" cy="636071"/>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206828 h 557347"/>
                <a:gd name="connsiteX1" fmla="*/ 509451 w 1018902"/>
                <a:gd name="connsiteY1" fmla="*/ 50074 h 557347"/>
                <a:gd name="connsiteX2" fmla="*/ 731520 w 1018902"/>
                <a:gd name="connsiteY2" fmla="*/ 507273 h 557347"/>
                <a:gd name="connsiteX3" fmla="*/ 1018902 w 1018902"/>
                <a:gd name="connsiteY3" fmla="*/ 350519 h 557347"/>
                <a:gd name="connsiteX4" fmla="*/ 1018902 w 1018902"/>
                <a:gd name="connsiteY4" fmla="*/ 350519 h 557347"/>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1018902 w 1018902"/>
                <a:gd name="connsiteY4" fmla="*/ 378822 h 755468"/>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827858 w 1018902"/>
                <a:gd name="connsiteY4" fmla="*/ 313509 h 755468"/>
                <a:gd name="connsiteX0" fmla="*/ 0 w 827858"/>
                <a:gd name="connsiteY0" fmla="*/ 235131 h 770708"/>
                <a:gd name="connsiteX1" fmla="*/ 509451 w 827858"/>
                <a:gd name="connsiteY1" fmla="*/ 78377 h 770708"/>
                <a:gd name="connsiteX2" fmla="*/ 700495 w 827858"/>
                <a:gd name="connsiteY2" fmla="*/ 705394 h 770708"/>
                <a:gd name="connsiteX3" fmla="*/ 827858 w 827858"/>
                <a:gd name="connsiteY3" fmla="*/ 470264 h 770708"/>
                <a:gd name="connsiteX4" fmla="*/ 827858 w 827858"/>
                <a:gd name="connsiteY4" fmla="*/ 313509 h 770708"/>
                <a:gd name="connsiteX0" fmla="*/ 0 w 827858"/>
                <a:gd name="connsiteY0" fmla="*/ 235131 h 770709"/>
                <a:gd name="connsiteX1" fmla="*/ 382088 w 827858"/>
                <a:gd name="connsiteY1" fmla="*/ 78377 h 770709"/>
                <a:gd name="connsiteX2" fmla="*/ 700495 w 827858"/>
                <a:gd name="connsiteY2" fmla="*/ 705394 h 770709"/>
                <a:gd name="connsiteX3" fmla="*/ 827858 w 827858"/>
                <a:gd name="connsiteY3" fmla="*/ 470264 h 770709"/>
                <a:gd name="connsiteX4" fmla="*/ 827858 w 827858"/>
                <a:gd name="connsiteY4" fmla="*/ 313509 h 770709"/>
                <a:gd name="connsiteX0" fmla="*/ 0 w 827858"/>
                <a:gd name="connsiteY0" fmla="*/ 222069 h 679267"/>
                <a:gd name="connsiteX1" fmla="*/ 382088 w 827858"/>
                <a:gd name="connsiteY1" fmla="*/ 65315 h 679267"/>
                <a:gd name="connsiteX2" fmla="*/ 636814 w 827858"/>
                <a:gd name="connsiteY2" fmla="*/ 613953 h 679267"/>
                <a:gd name="connsiteX3" fmla="*/ 827858 w 827858"/>
                <a:gd name="connsiteY3" fmla="*/ 457202 h 679267"/>
                <a:gd name="connsiteX4" fmla="*/ 827858 w 827858"/>
                <a:gd name="connsiteY4" fmla="*/ 300447 h 679267"/>
                <a:gd name="connsiteX0" fmla="*/ 0 w 827858"/>
                <a:gd name="connsiteY0" fmla="*/ 222068 h 666203"/>
                <a:gd name="connsiteX1" fmla="*/ 382088 w 827858"/>
                <a:gd name="connsiteY1" fmla="*/ 65314 h 666203"/>
                <a:gd name="connsiteX2" fmla="*/ 636814 w 827858"/>
                <a:gd name="connsiteY2" fmla="*/ 613952 h 666203"/>
                <a:gd name="connsiteX3" fmla="*/ 827858 w 827858"/>
                <a:gd name="connsiteY3" fmla="*/ 378820 h 666203"/>
                <a:gd name="connsiteX4" fmla="*/ 827858 w 827858"/>
                <a:gd name="connsiteY4" fmla="*/ 300446 h 666203"/>
                <a:gd name="connsiteX0" fmla="*/ 0 w 827858"/>
                <a:gd name="connsiteY0" fmla="*/ 222068 h 666203"/>
                <a:gd name="connsiteX1" fmla="*/ 382088 w 827858"/>
                <a:gd name="connsiteY1" fmla="*/ 65314 h 666203"/>
                <a:gd name="connsiteX2" fmla="*/ 636814 w 827858"/>
                <a:gd name="connsiteY2" fmla="*/ 613952 h 666203"/>
                <a:gd name="connsiteX3" fmla="*/ 827858 w 827858"/>
                <a:gd name="connsiteY3" fmla="*/ 378820 h 666203"/>
                <a:gd name="connsiteX4" fmla="*/ 827858 w 827858"/>
                <a:gd name="connsiteY4" fmla="*/ 300443 h 666203"/>
                <a:gd name="connsiteX0" fmla="*/ 0 w 891539"/>
                <a:gd name="connsiteY0" fmla="*/ 222068 h 666203"/>
                <a:gd name="connsiteX1" fmla="*/ 382088 w 891539"/>
                <a:gd name="connsiteY1" fmla="*/ 65314 h 666203"/>
                <a:gd name="connsiteX2" fmla="*/ 636814 w 891539"/>
                <a:gd name="connsiteY2" fmla="*/ 613952 h 666203"/>
                <a:gd name="connsiteX3" fmla="*/ 827858 w 891539"/>
                <a:gd name="connsiteY3" fmla="*/ 378820 h 666203"/>
                <a:gd name="connsiteX4" fmla="*/ 891539 w 891539"/>
                <a:gd name="connsiteY4" fmla="*/ 222066 h 666203"/>
                <a:gd name="connsiteX0" fmla="*/ 0 w 891539"/>
                <a:gd name="connsiteY0" fmla="*/ 222068 h 666203"/>
                <a:gd name="connsiteX1" fmla="*/ 382088 w 891539"/>
                <a:gd name="connsiteY1" fmla="*/ 65314 h 666203"/>
                <a:gd name="connsiteX2" fmla="*/ 636814 w 891539"/>
                <a:gd name="connsiteY2" fmla="*/ 613952 h 666203"/>
                <a:gd name="connsiteX3" fmla="*/ 827858 w 891539"/>
                <a:gd name="connsiteY3" fmla="*/ 378820 h 666203"/>
                <a:gd name="connsiteX4" fmla="*/ 891539 w 891539"/>
                <a:gd name="connsiteY4" fmla="*/ 300443 h 666203"/>
                <a:gd name="connsiteX0" fmla="*/ 0 w 891539"/>
                <a:gd name="connsiteY0" fmla="*/ 235130 h 679265"/>
                <a:gd name="connsiteX1" fmla="*/ 63681 w 891539"/>
                <a:gd name="connsiteY1" fmla="*/ 156751 h 679265"/>
                <a:gd name="connsiteX2" fmla="*/ 382088 w 891539"/>
                <a:gd name="connsiteY2" fmla="*/ 78376 h 679265"/>
                <a:gd name="connsiteX3" fmla="*/ 636814 w 891539"/>
                <a:gd name="connsiteY3" fmla="*/ 627014 h 679265"/>
                <a:gd name="connsiteX4" fmla="*/ 827858 w 891539"/>
                <a:gd name="connsiteY4" fmla="*/ 391882 h 679265"/>
                <a:gd name="connsiteX5" fmla="*/ 891539 w 891539"/>
                <a:gd name="connsiteY5" fmla="*/ 313505 h 679265"/>
                <a:gd name="connsiteX0" fmla="*/ 0 w 891539"/>
                <a:gd name="connsiteY0" fmla="*/ 235131 h 679266"/>
                <a:gd name="connsiteX1" fmla="*/ 0 w 891539"/>
                <a:gd name="connsiteY1" fmla="*/ 235130 h 679266"/>
                <a:gd name="connsiteX2" fmla="*/ 63681 w 891539"/>
                <a:gd name="connsiteY2" fmla="*/ 156752 h 679266"/>
                <a:gd name="connsiteX3" fmla="*/ 382088 w 891539"/>
                <a:gd name="connsiteY3" fmla="*/ 78377 h 679266"/>
                <a:gd name="connsiteX4" fmla="*/ 636814 w 891539"/>
                <a:gd name="connsiteY4" fmla="*/ 627015 h 679266"/>
                <a:gd name="connsiteX5" fmla="*/ 827858 w 891539"/>
                <a:gd name="connsiteY5" fmla="*/ 391883 h 679266"/>
                <a:gd name="connsiteX6" fmla="*/ 891539 w 891539"/>
                <a:gd name="connsiteY6" fmla="*/ 313506 h 679266"/>
                <a:gd name="connsiteX0" fmla="*/ 0 w 891539"/>
                <a:gd name="connsiteY0" fmla="*/ 248195 h 692330"/>
                <a:gd name="connsiteX1" fmla="*/ 0 w 891539"/>
                <a:gd name="connsiteY1" fmla="*/ 248194 h 692330"/>
                <a:gd name="connsiteX2" fmla="*/ 191044 w 891539"/>
                <a:gd name="connsiteY2" fmla="*/ 91441 h 692330"/>
                <a:gd name="connsiteX3" fmla="*/ 382088 w 891539"/>
                <a:gd name="connsiteY3" fmla="*/ 91441 h 692330"/>
                <a:gd name="connsiteX4" fmla="*/ 636814 w 891539"/>
                <a:gd name="connsiteY4" fmla="*/ 640079 h 692330"/>
                <a:gd name="connsiteX5" fmla="*/ 827858 w 891539"/>
                <a:gd name="connsiteY5" fmla="*/ 404947 h 692330"/>
                <a:gd name="connsiteX6" fmla="*/ 891539 w 891539"/>
                <a:gd name="connsiteY6" fmla="*/ 326570 h 6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539" h="692330">
                  <a:moveTo>
                    <a:pt x="0" y="248195"/>
                  </a:moveTo>
                  <a:lnTo>
                    <a:pt x="0" y="248194"/>
                  </a:lnTo>
                  <a:lnTo>
                    <a:pt x="191044" y="91441"/>
                  </a:lnTo>
                  <a:cubicBezTo>
                    <a:pt x="254725" y="65315"/>
                    <a:pt x="307793" y="1"/>
                    <a:pt x="382088" y="91441"/>
                  </a:cubicBezTo>
                  <a:cubicBezTo>
                    <a:pt x="456383" y="182881"/>
                    <a:pt x="562519" y="587828"/>
                    <a:pt x="636814" y="640079"/>
                  </a:cubicBezTo>
                  <a:cubicBezTo>
                    <a:pt x="711109" y="692330"/>
                    <a:pt x="774790" y="459376"/>
                    <a:pt x="827858" y="404947"/>
                  </a:cubicBezTo>
                  <a:lnTo>
                    <a:pt x="891539" y="326570"/>
                  </a:lnTo>
                </a:path>
              </a:pathLst>
            </a:custGeom>
            <a:grpFill/>
            <a:ln w="25400">
              <a:solidFill>
                <a:srgbClr val="00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1" name="Freeform 30"/>
            <p:cNvSpPr/>
            <p:nvPr/>
          </p:nvSpPr>
          <p:spPr>
            <a:xfrm>
              <a:off x="7524328" y="5517231"/>
              <a:ext cx="288032" cy="216025"/>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206828 h 557347"/>
                <a:gd name="connsiteX1" fmla="*/ 509451 w 1018902"/>
                <a:gd name="connsiteY1" fmla="*/ 50074 h 557347"/>
                <a:gd name="connsiteX2" fmla="*/ 731520 w 1018902"/>
                <a:gd name="connsiteY2" fmla="*/ 507273 h 557347"/>
                <a:gd name="connsiteX3" fmla="*/ 1018902 w 1018902"/>
                <a:gd name="connsiteY3" fmla="*/ 350519 h 557347"/>
                <a:gd name="connsiteX4" fmla="*/ 1018902 w 1018902"/>
                <a:gd name="connsiteY4" fmla="*/ 350519 h 557347"/>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1018902 w 1018902"/>
                <a:gd name="connsiteY4" fmla="*/ 378822 h 755468"/>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827858 w 1018902"/>
                <a:gd name="connsiteY4" fmla="*/ 313509 h 755468"/>
                <a:gd name="connsiteX0" fmla="*/ 0 w 827858"/>
                <a:gd name="connsiteY0" fmla="*/ 235131 h 770708"/>
                <a:gd name="connsiteX1" fmla="*/ 509451 w 827858"/>
                <a:gd name="connsiteY1" fmla="*/ 78377 h 770708"/>
                <a:gd name="connsiteX2" fmla="*/ 700495 w 827858"/>
                <a:gd name="connsiteY2" fmla="*/ 705394 h 770708"/>
                <a:gd name="connsiteX3" fmla="*/ 827858 w 827858"/>
                <a:gd name="connsiteY3" fmla="*/ 470264 h 770708"/>
                <a:gd name="connsiteX4" fmla="*/ 827858 w 827858"/>
                <a:gd name="connsiteY4" fmla="*/ 313509 h 770708"/>
                <a:gd name="connsiteX0" fmla="*/ 21227 w 849085"/>
                <a:gd name="connsiteY0" fmla="*/ 274320 h 809898"/>
                <a:gd name="connsiteX1" fmla="*/ 84908 w 849085"/>
                <a:gd name="connsiteY1" fmla="*/ 39189 h 809898"/>
                <a:gd name="connsiteX2" fmla="*/ 530678 w 849085"/>
                <a:gd name="connsiteY2" fmla="*/ 117566 h 809898"/>
                <a:gd name="connsiteX3" fmla="*/ 721722 w 849085"/>
                <a:gd name="connsiteY3" fmla="*/ 744583 h 809898"/>
                <a:gd name="connsiteX4" fmla="*/ 849085 w 849085"/>
                <a:gd name="connsiteY4" fmla="*/ 509453 h 809898"/>
                <a:gd name="connsiteX5" fmla="*/ 849085 w 849085"/>
                <a:gd name="connsiteY5" fmla="*/ 352698 h 809898"/>
                <a:gd name="connsiteX0" fmla="*/ 0 w 827858"/>
                <a:gd name="connsiteY0" fmla="*/ 235131 h 744583"/>
                <a:gd name="connsiteX1" fmla="*/ 63681 w 827858"/>
                <a:gd name="connsiteY1" fmla="*/ 0 h 744583"/>
                <a:gd name="connsiteX2" fmla="*/ 382089 w 827858"/>
                <a:gd name="connsiteY2" fmla="*/ 235130 h 744583"/>
                <a:gd name="connsiteX3" fmla="*/ 700495 w 827858"/>
                <a:gd name="connsiteY3" fmla="*/ 705394 h 744583"/>
                <a:gd name="connsiteX4" fmla="*/ 827858 w 827858"/>
                <a:gd name="connsiteY4" fmla="*/ 470264 h 744583"/>
                <a:gd name="connsiteX5" fmla="*/ 827858 w 827858"/>
                <a:gd name="connsiteY5" fmla="*/ 313509 h 744583"/>
                <a:gd name="connsiteX0" fmla="*/ 0 w 827858"/>
                <a:gd name="connsiteY0" fmla="*/ 235131 h 524693"/>
                <a:gd name="connsiteX1" fmla="*/ 63681 w 827858"/>
                <a:gd name="connsiteY1" fmla="*/ 0 h 524693"/>
                <a:gd name="connsiteX2" fmla="*/ 382089 w 827858"/>
                <a:gd name="connsiteY2" fmla="*/ 235130 h 524693"/>
                <a:gd name="connsiteX3" fmla="*/ 445770 w 827858"/>
                <a:gd name="connsiteY3" fmla="*/ 391885 h 524693"/>
                <a:gd name="connsiteX4" fmla="*/ 827858 w 827858"/>
                <a:gd name="connsiteY4" fmla="*/ 470264 h 524693"/>
                <a:gd name="connsiteX5" fmla="*/ 827858 w 827858"/>
                <a:gd name="connsiteY5" fmla="*/ 313509 h 524693"/>
                <a:gd name="connsiteX0" fmla="*/ 0 w 827858"/>
                <a:gd name="connsiteY0" fmla="*/ 235131 h 404948"/>
                <a:gd name="connsiteX1" fmla="*/ 63681 w 827858"/>
                <a:gd name="connsiteY1" fmla="*/ 0 h 404948"/>
                <a:gd name="connsiteX2" fmla="*/ 382089 w 827858"/>
                <a:gd name="connsiteY2" fmla="*/ 235130 h 404948"/>
                <a:gd name="connsiteX3" fmla="*/ 445770 w 827858"/>
                <a:gd name="connsiteY3" fmla="*/ 391885 h 404948"/>
                <a:gd name="connsiteX4" fmla="*/ 636814 w 827858"/>
                <a:gd name="connsiteY4" fmla="*/ 156754 h 404948"/>
                <a:gd name="connsiteX5" fmla="*/ 827858 w 827858"/>
                <a:gd name="connsiteY5" fmla="*/ 313509 h 404948"/>
                <a:gd name="connsiteX0" fmla="*/ 0 w 700495"/>
                <a:gd name="connsiteY0" fmla="*/ 235131 h 404948"/>
                <a:gd name="connsiteX1" fmla="*/ 63681 w 700495"/>
                <a:gd name="connsiteY1" fmla="*/ 0 h 404948"/>
                <a:gd name="connsiteX2" fmla="*/ 382089 w 700495"/>
                <a:gd name="connsiteY2" fmla="*/ 235130 h 404948"/>
                <a:gd name="connsiteX3" fmla="*/ 445770 w 700495"/>
                <a:gd name="connsiteY3" fmla="*/ 391885 h 404948"/>
                <a:gd name="connsiteX4" fmla="*/ 636814 w 700495"/>
                <a:gd name="connsiteY4" fmla="*/ 156754 h 404948"/>
                <a:gd name="connsiteX5" fmla="*/ 700495 w 700495"/>
                <a:gd name="connsiteY5" fmla="*/ 156754 h 404948"/>
                <a:gd name="connsiteX0" fmla="*/ 0 w 700495"/>
                <a:gd name="connsiteY0" fmla="*/ 235131 h 404948"/>
                <a:gd name="connsiteX1" fmla="*/ 63681 w 700495"/>
                <a:gd name="connsiteY1" fmla="*/ 0 h 404948"/>
                <a:gd name="connsiteX2" fmla="*/ 382089 w 700495"/>
                <a:gd name="connsiteY2" fmla="*/ 235130 h 404948"/>
                <a:gd name="connsiteX3" fmla="*/ 445770 w 700495"/>
                <a:gd name="connsiteY3" fmla="*/ 391885 h 404948"/>
                <a:gd name="connsiteX4" fmla="*/ 636814 w 700495"/>
                <a:gd name="connsiteY4" fmla="*/ 156754 h 404948"/>
                <a:gd name="connsiteX5" fmla="*/ 700495 w 700495"/>
                <a:gd name="connsiteY5" fmla="*/ 235131 h 404948"/>
                <a:gd name="connsiteX0" fmla="*/ 0 w 700495"/>
                <a:gd name="connsiteY0" fmla="*/ 248195 h 404948"/>
                <a:gd name="connsiteX1" fmla="*/ 63681 w 700495"/>
                <a:gd name="connsiteY1" fmla="*/ 13064 h 404948"/>
                <a:gd name="connsiteX2" fmla="*/ 254725 w 700495"/>
                <a:gd name="connsiteY2" fmla="*/ 169818 h 404948"/>
                <a:gd name="connsiteX3" fmla="*/ 445770 w 700495"/>
                <a:gd name="connsiteY3" fmla="*/ 404949 h 404948"/>
                <a:gd name="connsiteX4" fmla="*/ 636814 w 700495"/>
                <a:gd name="connsiteY4" fmla="*/ 169818 h 404948"/>
                <a:gd name="connsiteX5" fmla="*/ 700495 w 700495"/>
                <a:gd name="connsiteY5" fmla="*/ 248195 h 404948"/>
                <a:gd name="connsiteX0" fmla="*/ 0 w 700495"/>
                <a:gd name="connsiteY0" fmla="*/ 248194 h 248194"/>
                <a:gd name="connsiteX1" fmla="*/ 63681 w 700495"/>
                <a:gd name="connsiteY1" fmla="*/ 13063 h 248194"/>
                <a:gd name="connsiteX2" fmla="*/ 254725 w 700495"/>
                <a:gd name="connsiteY2" fmla="*/ 169817 h 248194"/>
                <a:gd name="connsiteX3" fmla="*/ 636814 w 700495"/>
                <a:gd name="connsiteY3" fmla="*/ 169817 h 248194"/>
                <a:gd name="connsiteX4" fmla="*/ 700495 w 700495"/>
                <a:gd name="connsiteY4" fmla="*/ 248194 h 248194"/>
                <a:gd name="connsiteX0" fmla="*/ 0 w 700495"/>
                <a:gd name="connsiteY0" fmla="*/ 248194 h 248194"/>
                <a:gd name="connsiteX1" fmla="*/ 63681 w 700495"/>
                <a:gd name="connsiteY1" fmla="*/ 13063 h 248194"/>
                <a:gd name="connsiteX2" fmla="*/ 254725 w 700495"/>
                <a:gd name="connsiteY2" fmla="*/ 169817 h 248194"/>
                <a:gd name="connsiteX3" fmla="*/ 700495 w 700495"/>
                <a:gd name="connsiteY3" fmla="*/ 248194 h 248194"/>
                <a:gd name="connsiteX0" fmla="*/ 0 w 382088"/>
                <a:gd name="connsiteY0" fmla="*/ 248194 h 248194"/>
                <a:gd name="connsiteX1" fmla="*/ 63681 w 382088"/>
                <a:gd name="connsiteY1" fmla="*/ 13063 h 248194"/>
                <a:gd name="connsiteX2" fmla="*/ 254725 w 382088"/>
                <a:gd name="connsiteY2" fmla="*/ 169817 h 248194"/>
                <a:gd name="connsiteX3" fmla="*/ 382088 w 382088"/>
                <a:gd name="connsiteY3" fmla="*/ 248193 h 248194"/>
                <a:gd name="connsiteX0" fmla="*/ 0 w 382088"/>
                <a:gd name="connsiteY0" fmla="*/ 248194 h 248194"/>
                <a:gd name="connsiteX1" fmla="*/ 63681 w 382088"/>
                <a:gd name="connsiteY1" fmla="*/ 13063 h 248194"/>
                <a:gd name="connsiteX2" fmla="*/ 254725 w 382088"/>
                <a:gd name="connsiteY2" fmla="*/ 169817 h 248194"/>
                <a:gd name="connsiteX3" fmla="*/ 382088 w 382088"/>
                <a:gd name="connsiteY3" fmla="*/ 169816 h 248194"/>
                <a:gd name="connsiteX0" fmla="*/ 0 w 445769"/>
                <a:gd name="connsiteY0" fmla="*/ 248194 h 248194"/>
                <a:gd name="connsiteX1" fmla="*/ 63681 w 445769"/>
                <a:gd name="connsiteY1" fmla="*/ 13063 h 248194"/>
                <a:gd name="connsiteX2" fmla="*/ 254725 w 445769"/>
                <a:gd name="connsiteY2" fmla="*/ 169817 h 248194"/>
                <a:gd name="connsiteX3" fmla="*/ 445769 w 445769"/>
                <a:gd name="connsiteY3" fmla="*/ 169816 h 248194"/>
                <a:gd name="connsiteX0" fmla="*/ 0 w 445769"/>
                <a:gd name="connsiteY0" fmla="*/ 235130 h 261254"/>
                <a:gd name="connsiteX1" fmla="*/ 63681 w 445769"/>
                <a:gd name="connsiteY1" fmla="*/ -1 h 261254"/>
                <a:gd name="connsiteX2" fmla="*/ 254725 w 445769"/>
                <a:gd name="connsiteY2" fmla="*/ 235129 h 261254"/>
                <a:gd name="connsiteX3" fmla="*/ 445769 w 445769"/>
                <a:gd name="connsiteY3" fmla="*/ 156752 h 261254"/>
                <a:gd name="connsiteX0" fmla="*/ 0 w 445769"/>
                <a:gd name="connsiteY0" fmla="*/ 235131 h 248193"/>
                <a:gd name="connsiteX1" fmla="*/ 63681 w 445769"/>
                <a:gd name="connsiteY1" fmla="*/ 0 h 248193"/>
                <a:gd name="connsiteX2" fmla="*/ 254725 w 445769"/>
                <a:gd name="connsiteY2" fmla="*/ 235130 h 248193"/>
                <a:gd name="connsiteX3" fmla="*/ 445769 w 445769"/>
                <a:gd name="connsiteY3" fmla="*/ 78377 h 248193"/>
                <a:gd name="connsiteX0" fmla="*/ 0 w 445769"/>
                <a:gd name="connsiteY0" fmla="*/ 235131 h 248195"/>
                <a:gd name="connsiteX1" fmla="*/ 63681 w 445769"/>
                <a:gd name="connsiteY1" fmla="*/ 0 h 248195"/>
                <a:gd name="connsiteX2" fmla="*/ 254725 w 445769"/>
                <a:gd name="connsiteY2" fmla="*/ 235132 h 248195"/>
                <a:gd name="connsiteX3" fmla="*/ 445769 w 445769"/>
                <a:gd name="connsiteY3" fmla="*/ 78377 h 248195"/>
                <a:gd name="connsiteX0" fmla="*/ 0 w 254725"/>
                <a:gd name="connsiteY0" fmla="*/ 235131 h 235131"/>
                <a:gd name="connsiteX1" fmla="*/ 63681 w 254725"/>
                <a:gd name="connsiteY1" fmla="*/ 0 h 235131"/>
                <a:gd name="connsiteX2" fmla="*/ 254725 w 254725"/>
                <a:gd name="connsiteY2" fmla="*/ 235132 h 235131"/>
              </a:gdLst>
              <a:ahLst/>
              <a:cxnLst>
                <a:cxn ang="0">
                  <a:pos x="connsiteX0" y="connsiteY0"/>
                </a:cxn>
                <a:cxn ang="0">
                  <a:pos x="connsiteX1" y="connsiteY1"/>
                </a:cxn>
                <a:cxn ang="0">
                  <a:pos x="connsiteX2" y="connsiteY2"/>
                </a:cxn>
              </a:cxnLst>
              <a:rect l="l" t="t" r="r" b="b"/>
              <a:pathLst>
                <a:path w="254725" h="235131">
                  <a:moveTo>
                    <a:pt x="0" y="235131"/>
                  </a:moveTo>
                  <a:cubicBezTo>
                    <a:pt x="19977" y="231522"/>
                    <a:pt x="21227" y="0"/>
                    <a:pt x="63681" y="0"/>
                  </a:cubicBezTo>
                  <a:cubicBezTo>
                    <a:pt x="106135" y="0"/>
                    <a:pt x="191044" y="222069"/>
                    <a:pt x="254725" y="235132"/>
                  </a:cubicBezTo>
                </a:path>
              </a:pathLst>
            </a:custGeom>
            <a:grpFill/>
            <a:ln w="25400">
              <a:solidFill>
                <a:srgbClr val="00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2" name="Freeform 31"/>
            <p:cNvSpPr/>
            <p:nvPr/>
          </p:nvSpPr>
          <p:spPr>
            <a:xfrm>
              <a:off x="7380312" y="5229200"/>
              <a:ext cx="720080" cy="360041"/>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206828 h 557347"/>
                <a:gd name="connsiteX1" fmla="*/ 509451 w 1018902"/>
                <a:gd name="connsiteY1" fmla="*/ 50074 h 557347"/>
                <a:gd name="connsiteX2" fmla="*/ 731520 w 1018902"/>
                <a:gd name="connsiteY2" fmla="*/ 507273 h 557347"/>
                <a:gd name="connsiteX3" fmla="*/ 1018902 w 1018902"/>
                <a:gd name="connsiteY3" fmla="*/ 350519 h 557347"/>
                <a:gd name="connsiteX4" fmla="*/ 1018902 w 1018902"/>
                <a:gd name="connsiteY4" fmla="*/ 350519 h 557347"/>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1018902 w 1018902"/>
                <a:gd name="connsiteY4" fmla="*/ 378822 h 755468"/>
                <a:gd name="connsiteX0" fmla="*/ 0 w 1018902"/>
                <a:gd name="connsiteY0" fmla="*/ 235131 h 755468"/>
                <a:gd name="connsiteX1" fmla="*/ 509451 w 1018902"/>
                <a:gd name="connsiteY1" fmla="*/ 78377 h 755468"/>
                <a:gd name="connsiteX2" fmla="*/ 700495 w 1018902"/>
                <a:gd name="connsiteY2" fmla="*/ 705394 h 755468"/>
                <a:gd name="connsiteX3" fmla="*/ 1018902 w 1018902"/>
                <a:gd name="connsiteY3" fmla="*/ 378822 h 755468"/>
                <a:gd name="connsiteX4" fmla="*/ 827858 w 1018902"/>
                <a:gd name="connsiteY4" fmla="*/ 313509 h 755468"/>
                <a:gd name="connsiteX0" fmla="*/ 0 w 827858"/>
                <a:gd name="connsiteY0" fmla="*/ 235131 h 770708"/>
                <a:gd name="connsiteX1" fmla="*/ 509451 w 827858"/>
                <a:gd name="connsiteY1" fmla="*/ 78377 h 770708"/>
                <a:gd name="connsiteX2" fmla="*/ 700495 w 827858"/>
                <a:gd name="connsiteY2" fmla="*/ 705394 h 770708"/>
                <a:gd name="connsiteX3" fmla="*/ 827858 w 827858"/>
                <a:gd name="connsiteY3" fmla="*/ 470264 h 770708"/>
                <a:gd name="connsiteX4" fmla="*/ 827858 w 827858"/>
                <a:gd name="connsiteY4" fmla="*/ 313509 h 770708"/>
                <a:gd name="connsiteX0" fmla="*/ 21227 w 849085"/>
                <a:gd name="connsiteY0" fmla="*/ 274320 h 809898"/>
                <a:gd name="connsiteX1" fmla="*/ 84908 w 849085"/>
                <a:gd name="connsiteY1" fmla="*/ 39189 h 809898"/>
                <a:gd name="connsiteX2" fmla="*/ 530678 w 849085"/>
                <a:gd name="connsiteY2" fmla="*/ 117566 h 809898"/>
                <a:gd name="connsiteX3" fmla="*/ 721722 w 849085"/>
                <a:gd name="connsiteY3" fmla="*/ 744583 h 809898"/>
                <a:gd name="connsiteX4" fmla="*/ 849085 w 849085"/>
                <a:gd name="connsiteY4" fmla="*/ 509453 h 809898"/>
                <a:gd name="connsiteX5" fmla="*/ 849085 w 849085"/>
                <a:gd name="connsiteY5" fmla="*/ 352698 h 809898"/>
                <a:gd name="connsiteX0" fmla="*/ 0 w 827858"/>
                <a:gd name="connsiteY0" fmla="*/ 235131 h 744583"/>
                <a:gd name="connsiteX1" fmla="*/ 63681 w 827858"/>
                <a:gd name="connsiteY1" fmla="*/ 0 h 744583"/>
                <a:gd name="connsiteX2" fmla="*/ 382089 w 827858"/>
                <a:gd name="connsiteY2" fmla="*/ 235130 h 744583"/>
                <a:gd name="connsiteX3" fmla="*/ 700495 w 827858"/>
                <a:gd name="connsiteY3" fmla="*/ 705394 h 744583"/>
                <a:gd name="connsiteX4" fmla="*/ 827858 w 827858"/>
                <a:gd name="connsiteY4" fmla="*/ 470264 h 744583"/>
                <a:gd name="connsiteX5" fmla="*/ 827858 w 827858"/>
                <a:gd name="connsiteY5" fmla="*/ 313509 h 744583"/>
                <a:gd name="connsiteX0" fmla="*/ 0 w 827858"/>
                <a:gd name="connsiteY0" fmla="*/ 235131 h 524693"/>
                <a:gd name="connsiteX1" fmla="*/ 63681 w 827858"/>
                <a:gd name="connsiteY1" fmla="*/ 0 h 524693"/>
                <a:gd name="connsiteX2" fmla="*/ 382089 w 827858"/>
                <a:gd name="connsiteY2" fmla="*/ 235130 h 524693"/>
                <a:gd name="connsiteX3" fmla="*/ 445770 w 827858"/>
                <a:gd name="connsiteY3" fmla="*/ 391885 h 524693"/>
                <a:gd name="connsiteX4" fmla="*/ 827858 w 827858"/>
                <a:gd name="connsiteY4" fmla="*/ 470264 h 524693"/>
                <a:gd name="connsiteX5" fmla="*/ 827858 w 827858"/>
                <a:gd name="connsiteY5" fmla="*/ 313509 h 524693"/>
                <a:gd name="connsiteX0" fmla="*/ 0 w 827858"/>
                <a:gd name="connsiteY0" fmla="*/ 235131 h 404948"/>
                <a:gd name="connsiteX1" fmla="*/ 63681 w 827858"/>
                <a:gd name="connsiteY1" fmla="*/ 0 h 404948"/>
                <a:gd name="connsiteX2" fmla="*/ 382089 w 827858"/>
                <a:gd name="connsiteY2" fmla="*/ 235130 h 404948"/>
                <a:gd name="connsiteX3" fmla="*/ 445770 w 827858"/>
                <a:gd name="connsiteY3" fmla="*/ 391885 h 404948"/>
                <a:gd name="connsiteX4" fmla="*/ 636814 w 827858"/>
                <a:gd name="connsiteY4" fmla="*/ 156754 h 404948"/>
                <a:gd name="connsiteX5" fmla="*/ 827858 w 827858"/>
                <a:gd name="connsiteY5" fmla="*/ 313509 h 404948"/>
                <a:gd name="connsiteX0" fmla="*/ 0 w 700495"/>
                <a:gd name="connsiteY0" fmla="*/ 235131 h 404948"/>
                <a:gd name="connsiteX1" fmla="*/ 63681 w 700495"/>
                <a:gd name="connsiteY1" fmla="*/ 0 h 404948"/>
                <a:gd name="connsiteX2" fmla="*/ 382089 w 700495"/>
                <a:gd name="connsiteY2" fmla="*/ 235130 h 404948"/>
                <a:gd name="connsiteX3" fmla="*/ 445770 w 700495"/>
                <a:gd name="connsiteY3" fmla="*/ 391885 h 404948"/>
                <a:gd name="connsiteX4" fmla="*/ 636814 w 700495"/>
                <a:gd name="connsiteY4" fmla="*/ 156754 h 404948"/>
                <a:gd name="connsiteX5" fmla="*/ 700495 w 700495"/>
                <a:gd name="connsiteY5" fmla="*/ 156754 h 404948"/>
                <a:gd name="connsiteX0" fmla="*/ 0 w 700495"/>
                <a:gd name="connsiteY0" fmla="*/ 235131 h 404948"/>
                <a:gd name="connsiteX1" fmla="*/ 63681 w 700495"/>
                <a:gd name="connsiteY1" fmla="*/ 0 h 404948"/>
                <a:gd name="connsiteX2" fmla="*/ 382089 w 700495"/>
                <a:gd name="connsiteY2" fmla="*/ 235130 h 404948"/>
                <a:gd name="connsiteX3" fmla="*/ 445770 w 700495"/>
                <a:gd name="connsiteY3" fmla="*/ 391885 h 404948"/>
                <a:gd name="connsiteX4" fmla="*/ 636814 w 700495"/>
                <a:gd name="connsiteY4" fmla="*/ 156754 h 404948"/>
                <a:gd name="connsiteX5" fmla="*/ 700495 w 700495"/>
                <a:gd name="connsiteY5" fmla="*/ 235131 h 404948"/>
                <a:gd name="connsiteX0" fmla="*/ 0 w 700495"/>
                <a:gd name="connsiteY0" fmla="*/ 235131 h 391884"/>
                <a:gd name="connsiteX1" fmla="*/ 63681 w 700495"/>
                <a:gd name="connsiteY1" fmla="*/ 0 h 391884"/>
                <a:gd name="connsiteX2" fmla="*/ 382089 w 700495"/>
                <a:gd name="connsiteY2" fmla="*/ 235130 h 391884"/>
                <a:gd name="connsiteX3" fmla="*/ 445770 w 700495"/>
                <a:gd name="connsiteY3" fmla="*/ 391885 h 391884"/>
                <a:gd name="connsiteX4" fmla="*/ 636814 w 700495"/>
                <a:gd name="connsiteY4" fmla="*/ 235131 h 391884"/>
                <a:gd name="connsiteX5" fmla="*/ 700495 w 700495"/>
                <a:gd name="connsiteY5" fmla="*/ 235131 h 391884"/>
                <a:gd name="connsiteX0" fmla="*/ 0 w 700495"/>
                <a:gd name="connsiteY0" fmla="*/ 235131 h 391885"/>
                <a:gd name="connsiteX1" fmla="*/ 63681 w 700495"/>
                <a:gd name="connsiteY1" fmla="*/ 0 h 391885"/>
                <a:gd name="connsiteX2" fmla="*/ 318407 w 700495"/>
                <a:gd name="connsiteY2" fmla="*/ 235130 h 391885"/>
                <a:gd name="connsiteX3" fmla="*/ 445770 w 700495"/>
                <a:gd name="connsiteY3" fmla="*/ 391885 h 391885"/>
                <a:gd name="connsiteX4" fmla="*/ 636814 w 700495"/>
                <a:gd name="connsiteY4" fmla="*/ 235131 h 391885"/>
                <a:gd name="connsiteX5" fmla="*/ 700495 w 700495"/>
                <a:gd name="connsiteY5" fmla="*/ 235131 h 391885"/>
                <a:gd name="connsiteX0" fmla="*/ 0 w 636814"/>
                <a:gd name="connsiteY0" fmla="*/ 235131 h 391885"/>
                <a:gd name="connsiteX1" fmla="*/ 63681 w 636814"/>
                <a:gd name="connsiteY1" fmla="*/ 0 h 391885"/>
                <a:gd name="connsiteX2" fmla="*/ 318407 w 636814"/>
                <a:gd name="connsiteY2" fmla="*/ 235130 h 391885"/>
                <a:gd name="connsiteX3" fmla="*/ 445770 w 636814"/>
                <a:gd name="connsiteY3" fmla="*/ 391885 h 391885"/>
                <a:gd name="connsiteX4" fmla="*/ 636814 w 636814"/>
                <a:gd name="connsiteY4" fmla="*/ 235131 h 39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14" h="391885">
                  <a:moveTo>
                    <a:pt x="0" y="235131"/>
                  </a:moveTo>
                  <a:cubicBezTo>
                    <a:pt x="19977" y="231522"/>
                    <a:pt x="10613" y="0"/>
                    <a:pt x="63681" y="0"/>
                  </a:cubicBezTo>
                  <a:cubicBezTo>
                    <a:pt x="116749" y="0"/>
                    <a:pt x="254726" y="169816"/>
                    <a:pt x="318407" y="235130"/>
                  </a:cubicBezTo>
                  <a:cubicBezTo>
                    <a:pt x="382088" y="300444"/>
                    <a:pt x="392702" y="391885"/>
                    <a:pt x="445770" y="391885"/>
                  </a:cubicBezTo>
                  <a:cubicBezTo>
                    <a:pt x="498838" y="391885"/>
                    <a:pt x="583746" y="289560"/>
                    <a:pt x="636814" y="235131"/>
                  </a:cubicBezTo>
                </a:path>
              </a:pathLst>
            </a:custGeom>
            <a:grpFill/>
            <a:ln w="25400">
              <a:solidFill>
                <a:srgbClr val="00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3" name="Freeform 32"/>
            <p:cNvSpPr/>
            <p:nvPr/>
          </p:nvSpPr>
          <p:spPr>
            <a:xfrm>
              <a:off x="6228184" y="5229200"/>
              <a:ext cx="1152128" cy="336449"/>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0 h 312392"/>
                <a:gd name="connsiteX1" fmla="*/ 288032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 name="connsiteX0" fmla="*/ 0 w 1018902"/>
                <a:gd name="connsiteY0" fmla="*/ 0 h 312392"/>
                <a:gd name="connsiteX1" fmla="*/ 360040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 name="connsiteX0" fmla="*/ 0 w 1080120"/>
                <a:gd name="connsiteY0" fmla="*/ 0 h 312392"/>
                <a:gd name="connsiteX1" fmla="*/ 360040 w 1080120"/>
                <a:gd name="connsiteY1" fmla="*/ 72008 h 312392"/>
                <a:gd name="connsiteX2" fmla="*/ 731520 w 1080120"/>
                <a:gd name="connsiteY2" fmla="*/ 300445 h 312392"/>
                <a:gd name="connsiteX3" fmla="*/ 1018902 w 1080120"/>
                <a:gd name="connsiteY3" fmla="*/ 143691 h 312392"/>
                <a:gd name="connsiteX4" fmla="*/ 1080120 w 1080120"/>
                <a:gd name="connsiteY4" fmla="*/ 144016 h 312392"/>
                <a:gd name="connsiteX0" fmla="*/ 0 w 1080120"/>
                <a:gd name="connsiteY0" fmla="*/ 0 h 324448"/>
                <a:gd name="connsiteX1" fmla="*/ 360040 w 1080120"/>
                <a:gd name="connsiteY1" fmla="*/ 72008 h 324448"/>
                <a:gd name="connsiteX2" fmla="*/ 731520 w 1080120"/>
                <a:gd name="connsiteY2" fmla="*/ 300445 h 324448"/>
                <a:gd name="connsiteX3" fmla="*/ 1008112 w 1080120"/>
                <a:gd name="connsiteY3" fmla="*/ 216024 h 324448"/>
                <a:gd name="connsiteX4" fmla="*/ 1080120 w 1080120"/>
                <a:gd name="connsiteY4" fmla="*/ 144016 h 324448"/>
                <a:gd name="connsiteX0" fmla="*/ 0 w 1152128"/>
                <a:gd name="connsiteY0" fmla="*/ 0 h 324448"/>
                <a:gd name="connsiteX1" fmla="*/ 360040 w 1152128"/>
                <a:gd name="connsiteY1" fmla="*/ 72008 h 324448"/>
                <a:gd name="connsiteX2" fmla="*/ 731520 w 1152128"/>
                <a:gd name="connsiteY2" fmla="*/ 300445 h 324448"/>
                <a:gd name="connsiteX3" fmla="*/ 1008112 w 1152128"/>
                <a:gd name="connsiteY3" fmla="*/ 216024 h 324448"/>
                <a:gd name="connsiteX4" fmla="*/ 1152128 w 1152128"/>
                <a:gd name="connsiteY4" fmla="*/ 216024 h 324448"/>
                <a:gd name="connsiteX0" fmla="*/ 0 w 1152128"/>
                <a:gd name="connsiteY0" fmla="*/ 0 h 336449"/>
                <a:gd name="connsiteX1" fmla="*/ 360040 w 1152128"/>
                <a:gd name="connsiteY1" fmla="*/ 72008 h 336449"/>
                <a:gd name="connsiteX2" fmla="*/ 731520 w 1152128"/>
                <a:gd name="connsiteY2" fmla="*/ 300445 h 336449"/>
                <a:gd name="connsiteX3" fmla="*/ 1008112 w 1152128"/>
                <a:gd name="connsiteY3" fmla="*/ 288032 h 336449"/>
                <a:gd name="connsiteX4" fmla="*/ 1152128 w 1152128"/>
                <a:gd name="connsiteY4" fmla="*/ 216024 h 336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336449">
                  <a:moveTo>
                    <a:pt x="0" y="0"/>
                  </a:moveTo>
                  <a:cubicBezTo>
                    <a:pt x="219891" y="7620"/>
                    <a:pt x="238120" y="21934"/>
                    <a:pt x="360040" y="72008"/>
                  </a:cubicBezTo>
                  <a:cubicBezTo>
                    <a:pt x="481960" y="122082"/>
                    <a:pt x="623508" y="264441"/>
                    <a:pt x="731520" y="300445"/>
                  </a:cubicBezTo>
                  <a:cubicBezTo>
                    <a:pt x="839532" y="336449"/>
                    <a:pt x="938011" y="302102"/>
                    <a:pt x="1008112" y="288032"/>
                  </a:cubicBezTo>
                  <a:cubicBezTo>
                    <a:pt x="1078213" y="273962"/>
                    <a:pt x="1131722" y="215916"/>
                    <a:pt x="1152128" y="216024"/>
                  </a:cubicBezTo>
                </a:path>
              </a:pathLst>
            </a:custGeom>
            <a:grpFill/>
            <a:ln w="25400">
              <a:solidFill>
                <a:srgbClr val="00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34" name="Straight Connector 33"/>
            <p:cNvCxnSpPr/>
            <p:nvPr/>
          </p:nvCxnSpPr>
          <p:spPr>
            <a:xfrm>
              <a:off x="6876256" y="4437112"/>
              <a:ext cx="781050" cy="1623417"/>
            </a:xfrm>
            <a:prstGeom prst="line">
              <a:avLst/>
            </a:prstGeom>
            <a:grpFill/>
            <a:ln w="50800" cmpd="tri">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6228184" y="5085184"/>
              <a:ext cx="1080120" cy="324448"/>
            </a:xfrm>
            <a:custGeom>
              <a:avLst/>
              <a:gdLst>
                <a:gd name="connsiteX0" fmla="*/ 0 w 1018902"/>
                <a:gd name="connsiteY0" fmla="*/ 0 h 313508"/>
                <a:gd name="connsiteX1" fmla="*/ 561702 w 1018902"/>
                <a:gd name="connsiteY1" fmla="*/ 65314 h 313508"/>
                <a:gd name="connsiteX2" fmla="*/ 731520 w 1018902"/>
                <a:gd name="connsiteY2" fmla="*/ 300445 h 313508"/>
                <a:gd name="connsiteX3" fmla="*/ 1018902 w 1018902"/>
                <a:gd name="connsiteY3" fmla="*/ 143691 h 313508"/>
                <a:gd name="connsiteX4" fmla="*/ 1018902 w 1018902"/>
                <a:gd name="connsiteY4" fmla="*/ 143691 h 313508"/>
                <a:gd name="connsiteX0" fmla="*/ 0 w 1018902"/>
                <a:gd name="connsiteY0" fmla="*/ 0 h 312392"/>
                <a:gd name="connsiteX1" fmla="*/ 288032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 name="connsiteX0" fmla="*/ 0 w 1018902"/>
                <a:gd name="connsiteY0" fmla="*/ 0 h 312392"/>
                <a:gd name="connsiteX1" fmla="*/ 360040 w 1018902"/>
                <a:gd name="connsiteY1" fmla="*/ 72008 h 312392"/>
                <a:gd name="connsiteX2" fmla="*/ 731520 w 1018902"/>
                <a:gd name="connsiteY2" fmla="*/ 300445 h 312392"/>
                <a:gd name="connsiteX3" fmla="*/ 1018902 w 1018902"/>
                <a:gd name="connsiteY3" fmla="*/ 143691 h 312392"/>
                <a:gd name="connsiteX4" fmla="*/ 1018902 w 1018902"/>
                <a:gd name="connsiteY4" fmla="*/ 143691 h 312392"/>
                <a:gd name="connsiteX0" fmla="*/ 0 w 1080120"/>
                <a:gd name="connsiteY0" fmla="*/ 0 h 312392"/>
                <a:gd name="connsiteX1" fmla="*/ 360040 w 1080120"/>
                <a:gd name="connsiteY1" fmla="*/ 72008 h 312392"/>
                <a:gd name="connsiteX2" fmla="*/ 731520 w 1080120"/>
                <a:gd name="connsiteY2" fmla="*/ 300445 h 312392"/>
                <a:gd name="connsiteX3" fmla="*/ 1018902 w 1080120"/>
                <a:gd name="connsiteY3" fmla="*/ 143691 h 312392"/>
                <a:gd name="connsiteX4" fmla="*/ 1080120 w 1080120"/>
                <a:gd name="connsiteY4" fmla="*/ 144016 h 312392"/>
                <a:gd name="connsiteX0" fmla="*/ 0 w 1080120"/>
                <a:gd name="connsiteY0" fmla="*/ 0 h 324448"/>
                <a:gd name="connsiteX1" fmla="*/ 360040 w 1080120"/>
                <a:gd name="connsiteY1" fmla="*/ 72008 h 324448"/>
                <a:gd name="connsiteX2" fmla="*/ 731520 w 1080120"/>
                <a:gd name="connsiteY2" fmla="*/ 300445 h 324448"/>
                <a:gd name="connsiteX3" fmla="*/ 1008112 w 1080120"/>
                <a:gd name="connsiteY3" fmla="*/ 216024 h 324448"/>
                <a:gd name="connsiteX4" fmla="*/ 1080120 w 1080120"/>
                <a:gd name="connsiteY4" fmla="*/ 144016 h 324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324448">
                  <a:moveTo>
                    <a:pt x="0" y="0"/>
                  </a:moveTo>
                  <a:cubicBezTo>
                    <a:pt x="219891" y="7620"/>
                    <a:pt x="238120" y="21934"/>
                    <a:pt x="360040" y="72008"/>
                  </a:cubicBezTo>
                  <a:cubicBezTo>
                    <a:pt x="481960" y="122082"/>
                    <a:pt x="623508" y="276442"/>
                    <a:pt x="731520" y="300445"/>
                  </a:cubicBezTo>
                  <a:cubicBezTo>
                    <a:pt x="839532" y="324448"/>
                    <a:pt x="950012" y="242095"/>
                    <a:pt x="1008112" y="216024"/>
                  </a:cubicBezTo>
                  <a:cubicBezTo>
                    <a:pt x="1066212" y="189953"/>
                    <a:pt x="1059714" y="143908"/>
                    <a:pt x="1080120" y="144016"/>
                  </a:cubicBezTo>
                </a:path>
              </a:pathLst>
            </a:custGeom>
            <a:grpFill/>
            <a:ln w="25400">
              <a:solidFill>
                <a:srgbClr val="00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sp>
        <p:nvSpPr>
          <p:cNvPr id="36" name="TextBox 35"/>
          <p:cNvSpPr txBox="1"/>
          <p:nvPr/>
        </p:nvSpPr>
        <p:spPr>
          <a:xfrm>
            <a:off x="2699792" y="1196752"/>
            <a:ext cx="1728192" cy="584775"/>
          </a:xfrm>
          <a:prstGeom prst="rect">
            <a:avLst/>
          </a:prstGeom>
          <a:noFill/>
        </p:spPr>
        <p:txBody>
          <a:bodyPr wrap="square" rtlCol="0">
            <a:spAutoFit/>
          </a:bodyPr>
          <a:lstStyle/>
          <a:p>
            <a:pPr algn="ctr"/>
            <a:r>
              <a:rPr lang="en-GB" sz="1600" dirty="0" smtClean="0"/>
              <a:t>Transboundary aquifer</a:t>
            </a:r>
            <a:endParaRPr lang="en-GB" sz="1600" dirty="0"/>
          </a:p>
        </p:txBody>
      </p:sp>
      <p:sp>
        <p:nvSpPr>
          <p:cNvPr id="37" name="TextBox 36"/>
          <p:cNvSpPr txBox="1"/>
          <p:nvPr/>
        </p:nvSpPr>
        <p:spPr>
          <a:xfrm>
            <a:off x="2463934" y="5105400"/>
            <a:ext cx="5137945" cy="1246495"/>
          </a:xfrm>
          <a:prstGeom prst="rect">
            <a:avLst/>
          </a:prstGeom>
          <a:noFill/>
        </p:spPr>
        <p:txBody>
          <a:bodyPr wrap="none" rtlCol="0">
            <a:spAutoFit/>
          </a:bodyPr>
          <a:lstStyle/>
          <a:p>
            <a:r>
              <a:rPr lang="en-GB" dirty="0" smtClean="0">
                <a:solidFill>
                  <a:srgbClr val="C00000"/>
                </a:solidFill>
              </a:rPr>
              <a:t>For example information on</a:t>
            </a:r>
          </a:p>
          <a:p>
            <a:r>
              <a:rPr lang="en-GB" dirty="0" smtClean="0">
                <a:solidFill>
                  <a:srgbClr val="C00000"/>
                </a:solidFill>
              </a:rPr>
              <a:t>Aquifer productivity (Namibia) and</a:t>
            </a:r>
          </a:p>
          <a:p>
            <a:r>
              <a:rPr lang="en-GB" dirty="0" smtClean="0">
                <a:solidFill>
                  <a:srgbClr val="C00000"/>
                </a:solidFill>
              </a:rPr>
              <a:t>Groundwater potential (Botswana)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2"/>
          <p:cNvGraphicFramePr>
            <a:graphicFrameLocks noGrp="1"/>
          </p:cNvGraphicFramePr>
          <p:nvPr>
            <p:ph idx="1"/>
          </p:nvPr>
        </p:nvGraphicFramePr>
        <p:xfrm>
          <a:off x="914400" y="1412776"/>
          <a:ext cx="8229600" cy="3123977"/>
        </p:xfrm>
        <a:graphic>
          <a:graphicData uri="http://schemas.openxmlformats.org/drawingml/2006/table">
            <a:tbl>
              <a:tblPr/>
              <a:tblGrid>
                <a:gridCol w="938213"/>
                <a:gridCol w="1457325"/>
                <a:gridCol w="1666875"/>
                <a:gridCol w="1874837"/>
                <a:gridCol w="2292350"/>
              </a:tblGrid>
              <a:tr h="944845">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WHO</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1993</a:t>
                      </a:r>
                      <a:endParaRPr kumimoji="0" lang="en-US"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Botswana, 2000</a:t>
                      </a:r>
                      <a:endParaRPr kumimoji="0" lang="en-US"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hMerge="1">
                  <a:txBody>
                    <a:bodyPr/>
                    <a:lstStyle/>
                    <a:p>
                      <a:endParaRPr lang="en-US"/>
                    </a:p>
                  </a:txBody>
                  <a:tcPr/>
                </a:tc>
                <a:tc hMerge="1">
                  <a:txBody>
                    <a:bodyPr/>
                    <a:lstStyle/>
                    <a:p>
                      <a:endParaRPr lang="en-US"/>
                    </a:p>
                  </a:txBody>
                  <a:tcPr/>
                </a:tc>
              </a:tr>
              <a:tr h="1493372">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Guide-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line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Value</a:t>
                      </a:r>
                      <a:endParaRPr kumimoji="0" lang="en-US" sz="2800" b="0" i="0" u="none" strike="noStrike" cap="none" normalizeH="0" baseline="0" dirty="0" smtClean="0">
                        <a:ln>
                          <a:noFill/>
                        </a:ln>
                        <a:solidFill>
                          <a:schemeClr val="tx1"/>
                        </a:solidFill>
                        <a:effectLst/>
                        <a:latin typeface="Arial"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Class 1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Ideal</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Class 2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Acceptable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Class 3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Max.</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Allowable</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r>
              <a:tr h="685733">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mg/l</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mg/l</a:t>
                      </a:r>
                      <a:endParaRPr kumimoji="0" lang="en-US" sz="2800" b="0" i="1" u="none" strike="noStrike" cap="none" normalizeH="0" baseline="0" dirty="0" smtClean="0">
                        <a:ln>
                          <a:noFill/>
                        </a:ln>
                        <a:solidFill>
                          <a:schemeClr val="tx1"/>
                        </a:solidFill>
                        <a:effectLst/>
                        <a:latin typeface="Arial" charset="0"/>
                        <a:ea typeface="Calibri" pitchFamily="34"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mg/l</a:t>
                      </a:r>
                      <a:endParaRPr kumimoji="0" lang="en-US" sz="2800" b="0" i="1" u="none" strike="noStrike" cap="none" normalizeH="0" baseline="0" dirty="0" smtClean="0">
                        <a:ln>
                          <a:noFill/>
                        </a:ln>
                        <a:solidFill>
                          <a:schemeClr val="tx1"/>
                        </a:solidFill>
                        <a:effectLst/>
                        <a:latin typeface="Arial" charset="0"/>
                        <a:ea typeface="Calibri" pitchFamily="34"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mg/l</a:t>
                      </a:r>
                      <a:endParaRPr kumimoji="0" lang="en-US" sz="2800" b="0" i="1" u="none" strike="noStrike" cap="none" normalizeH="0" baseline="0" dirty="0" smtClean="0">
                        <a:ln>
                          <a:noFill/>
                        </a:ln>
                        <a:solidFill>
                          <a:schemeClr val="tx1"/>
                        </a:solidFill>
                        <a:effectLst/>
                        <a:latin typeface="Arial" charset="0"/>
                        <a:ea typeface="Calibri" pitchFamily="34"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9C3"/>
                    </a:solidFill>
                  </a:tcPr>
                </a:tc>
              </a:tr>
            </a:tbl>
          </a:graphicData>
        </a:graphic>
      </p:graphicFrame>
      <p:graphicFrame>
        <p:nvGraphicFramePr>
          <p:cNvPr id="3" name="Group 233"/>
          <p:cNvGraphicFramePr>
            <a:graphicFrameLocks/>
          </p:cNvGraphicFramePr>
          <p:nvPr/>
        </p:nvGraphicFramePr>
        <p:xfrm>
          <a:off x="0" y="4648200"/>
          <a:ext cx="8229600" cy="2209800"/>
        </p:xfrm>
        <a:graphic>
          <a:graphicData uri="http://schemas.openxmlformats.org/drawingml/2006/table">
            <a:tbl>
              <a:tblPr/>
              <a:tblGrid>
                <a:gridCol w="1201738"/>
                <a:gridCol w="1109662"/>
                <a:gridCol w="1109663"/>
                <a:gridCol w="1227137"/>
                <a:gridCol w="1295400"/>
                <a:gridCol w="2286000"/>
              </a:tblGrid>
              <a:tr h="400050">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Namibia, 1991</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South Africa, 2006</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hMerge="1">
                  <a:txBody>
                    <a:bodyPr/>
                    <a:lstStyle/>
                    <a:p>
                      <a:endParaRPr lang="en-US"/>
                    </a:p>
                  </a:txBody>
                  <a:tcPr/>
                </a:tc>
              </a:tr>
              <a:tr h="665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Group 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Excellent </a:t>
                      </a:r>
                      <a:endParaRPr kumimoji="0" lang="en-US" sz="1800" b="1"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Group B</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Good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Group C</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Low</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Health</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Risk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Group D</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Unsuitable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Class I</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Operational </a:t>
                      </a:r>
                      <a:endParaRPr kumimoji="0" lang="en-US" sz="1800" b="1"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Class II</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Max allowable for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limited duration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r>
              <a:tr h="50292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mg/l</a:t>
                      </a:r>
                      <a:endParaRPr kumimoji="0" lang="en-US" sz="18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mg/l</a:t>
                      </a:r>
                      <a:endParaRPr kumimoji="0" lang="en-US" sz="1800" b="0" i="1"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mg/l</a:t>
                      </a:r>
                      <a:endParaRPr kumimoji="0" lang="en-US" sz="1800" b="0" i="1"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mg/l</a:t>
                      </a:r>
                      <a:endParaRPr kumimoji="0" lang="en-US" sz="1800" b="0" i="1"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mg/l</a:t>
                      </a:r>
                      <a:endParaRPr kumimoji="0" lang="en-US" sz="18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mg/l</a:t>
                      </a:r>
                      <a:endParaRPr kumimoji="0" lang="en-US" sz="18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9C3"/>
                    </a:solidFill>
                  </a:tcPr>
                </a:tc>
              </a:tr>
            </a:tbl>
          </a:graphicData>
        </a:graphic>
      </p:graphicFrame>
      <p:sp>
        <p:nvSpPr>
          <p:cNvPr id="4" name="Title 1"/>
          <p:cNvSpPr>
            <a:spLocks noGrp="1"/>
          </p:cNvSpPr>
          <p:nvPr>
            <p:ph type="title"/>
          </p:nvPr>
        </p:nvSpPr>
        <p:spPr>
          <a:xfrm>
            <a:off x="914400" y="228600"/>
            <a:ext cx="8229600" cy="609601"/>
          </a:xfrm>
        </p:spPr>
        <p:txBody>
          <a:bodyPr>
            <a:normAutofit/>
          </a:bodyPr>
          <a:lstStyle/>
          <a:p>
            <a:pPr algn="l"/>
            <a:r>
              <a:rPr lang="en-GB" altLang="en-US" sz="2800" kern="1200" dirty="0" smtClean="0">
                <a:solidFill>
                  <a:schemeClr val="accent1">
                    <a:lumMod val="75000"/>
                  </a:schemeClr>
                </a:solidFill>
                <a:latin typeface="Trebuchet MS" pitchFamily="34" charset="0"/>
                <a:ea typeface="Helvetica Light" charset="0"/>
                <a:cs typeface="Helvetica Light" charset="0"/>
                <a:sym typeface="Trebuchet MS" pitchFamily="34" charset="0"/>
              </a:rPr>
              <a:t>Harmonisation – Agree on classifications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p:cNvSpPr>
          <p:nvPr/>
        </p:nvSpPr>
        <p:spPr bwMode="auto">
          <a:xfrm>
            <a:off x="457200" y="228600"/>
            <a:ext cx="8229600" cy="541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algn="l"/>
            <a:r>
              <a:rPr lang="en-US" altLang="en-US" sz="3400" dirty="0">
                <a:solidFill>
                  <a:srgbClr val="164F86"/>
                </a:solidFill>
                <a:latin typeface="Trebuchet MS" pitchFamily="34" charset="0"/>
                <a:ea typeface="Trebuchet MS" pitchFamily="34" charset="0"/>
                <a:cs typeface="Trebuchet MS" pitchFamily="34" charset="0"/>
                <a:sym typeface="Trebuchet MS" pitchFamily="34" charset="0"/>
              </a:rPr>
              <a:t> </a:t>
            </a:r>
            <a:r>
              <a:rPr lang="en-US" altLang="en-US" sz="3400" dirty="0" smtClean="0">
                <a:solidFill>
                  <a:srgbClr val="164F86"/>
                </a:solidFill>
                <a:latin typeface="Trebuchet MS" pitchFamily="34" charset="0"/>
                <a:ea typeface="Trebuchet MS" pitchFamily="34" charset="0"/>
                <a:cs typeface="Trebuchet MS" pitchFamily="34" charset="0"/>
                <a:sym typeface="Trebuchet MS" pitchFamily="34" charset="0"/>
              </a:rPr>
              <a:t>Data processing &amp; </a:t>
            </a:r>
            <a:r>
              <a:rPr lang="en-US" altLang="en-US" sz="3400" dirty="0" err="1" smtClean="0">
                <a:solidFill>
                  <a:srgbClr val="164F86"/>
                </a:solidFill>
                <a:latin typeface="Trebuchet MS" pitchFamily="34" charset="0"/>
                <a:ea typeface="Trebuchet MS" pitchFamily="34" charset="0"/>
                <a:cs typeface="Trebuchet MS" pitchFamily="34" charset="0"/>
                <a:sym typeface="Trebuchet MS" pitchFamily="34" charset="0"/>
              </a:rPr>
              <a:t>Harmonisation</a:t>
            </a:r>
            <a:endParaRPr lang="en-US" altLang="en-US" sz="3400" dirty="0" smtClean="0">
              <a:solidFill>
                <a:srgbClr val="164F86"/>
              </a:solidFill>
              <a:latin typeface="Trebuchet MS" pitchFamily="34" charset="0"/>
              <a:ea typeface="Trebuchet MS" pitchFamily="34" charset="0"/>
              <a:cs typeface="Trebuchet MS" pitchFamily="34" charset="0"/>
              <a:sym typeface="Trebuchet MS" pitchFamily="34" charset="0"/>
            </a:endParaRPr>
          </a:p>
          <a:p>
            <a:pPr algn="l"/>
            <a:endParaRPr lang="en-GB" altLang="en-US" sz="2400" dirty="0" smtClean="0">
              <a:solidFill>
                <a:srgbClr val="164F86"/>
              </a:solidFill>
              <a:latin typeface="Trebuchet MS" pitchFamily="34" charset="0"/>
              <a:ea typeface="Trebuchet MS" pitchFamily="34" charset="0"/>
              <a:cs typeface="Trebuchet MS" pitchFamily="34" charset="0"/>
              <a:sym typeface="Trebuchet MS" pitchFamily="34" charset="0"/>
            </a:endParaRPr>
          </a:p>
          <a:p>
            <a:pPr algn="l"/>
            <a:r>
              <a:rPr lang="en-GB" altLang="en-US" sz="2400" dirty="0" smtClean="0">
                <a:solidFill>
                  <a:srgbClr val="164F86"/>
                </a:solidFill>
                <a:latin typeface="Trebuchet MS" pitchFamily="34" charset="0"/>
                <a:ea typeface="Trebuchet MS" pitchFamily="34" charset="0"/>
                <a:cs typeface="Trebuchet MS" pitchFamily="34" charset="0"/>
                <a:sym typeface="Trebuchet MS" pitchFamily="34" charset="0"/>
              </a:rPr>
              <a:t>Agree on:</a:t>
            </a:r>
            <a:endParaRPr lang="en-US" altLang="en-US" sz="3200" dirty="0" smtClean="0">
              <a:solidFill>
                <a:srgbClr val="164F86"/>
              </a:solidFill>
              <a:latin typeface="Trebuchet MS" pitchFamily="34" charset="0"/>
              <a:ea typeface="Trebuchet MS" pitchFamily="34" charset="0"/>
              <a:cs typeface="Trebuchet MS" pitchFamily="34" charset="0"/>
              <a:sym typeface="Trebuchet MS" pitchFamily="34" charset="0"/>
            </a:endParaRPr>
          </a:p>
          <a:p>
            <a:pPr marL="179388" indent="-179388" algn="l">
              <a:buFont typeface="Arial" pitchFamily="34" charset="0"/>
              <a:buChar char="•"/>
            </a:pPr>
            <a:r>
              <a:rPr lang="en-US" altLang="en-US" sz="2400" dirty="0" smtClean="0">
                <a:solidFill>
                  <a:srgbClr val="164F86"/>
                </a:solidFill>
                <a:latin typeface="Trebuchet MS" pitchFamily="34" charset="0"/>
                <a:ea typeface="Trebuchet MS" pitchFamily="34" charset="0"/>
                <a:cs typeface="Trebuchet MS" pitchFamily="34" charset="0"/>
                <a:sym typeface="Trebuchet MS" pitchFamily="34" charset="0"/>
              </a:rPr>
              <a:t>classifications </a:t>
            </a:r>
            <a:r>
              <a:rPr lang="en-US" altLang="en-US" sz="1600" dirty="0" smtClean="0">
                <a:solidFill>
                  <a:srgbClr val="164F86"/>
                </a:solidFill>
                <a:latin typeface="Trebuchet MS" pitchFamily="34" charset="0"/>
                <a:ea typeface="Trebuchet MS" pitchFamily="34" charset="0"/>
                <a:cs typeface="Trebuchet MS" pitchFamily="34" charset="0"/>
                <a:sym typeface="Trebuchet MS" pitchFamily="34" charset="0"/>
              </a:rPr>
              <a:t>(suitability for water consumption, land use types, water use types, </a:t>
            </a:r>
            <a:r>
              <a:rPr lang="en-US" altLang="en-US" sz="1600" dirty="0" err="1" smtClean="0">
                <a:solidFill>
                  <a:srgbClr val="164F86"/>
                </a:solidFill>
                <a:latin typeface="Trebuchet MS" pitchFamily="34" charset="0"/>
                <a:ea typeface="Trebuchet MS" pitchFamily="34" charset="0"/>
                <a:cs typeface="Trebuchet MS" pitchFamily="34" charset="0"/>
                <a:sym typeface="Trebuchet MS" pitchFamily="34" charset="0"/>
              </a:rPr>
              <a:t>stratigraphy</a:t>
            </a:r>
            <a:r>
              <a:rPr lang="en-US" altLang="en-US" sz="1600" dirty="0" smtClean="0">
                <a:solidFill>
                  <a:srgbClr val="164F86"/>
                </a:solidFill>
                <a:latin typeface="Trebuchet MS" pitchFamily="34" charset="0"/>
                <a:ea typeface="Trebuchet MS" pitchFamily="34" charset="0"/>
                <a:cs typeface="Trebuchet MS" pitchFamily="34" charset="0"/>
                <a:sym typeface="Trebuchet MS" pitchFamily="34" charset="0"/>
              </a:rPr>
              <a:t>, etc. etc.)</a:t>
            </a:r>
          </a:p>
          <a:p>
            <a:pPr marL="179388" indent="-179388" algn="l">
              <a:buFont typeface="Arial" pitchFamily="34" charset="0"/>
              <a:buChar char="•"/>
            </a:pPr>
            <a:r>
              <a:rPr lang="en-US" altLang="en-US" sz="2400" dirty="0" smtClean="0">
                <a:solidFill>
                  <a:srgbClr val="164F86"/>
                </a:solidFill>
                <a:latin typeface="Trebuchet MS" pitchFamily="34" charset="0"/>
                <a:ea typeface="Trebuchet MS" pitchFamily="34" charset="0"/>
                <a:cs typeface="Trebuchet MS" pitchFamily="34" charset="0"/>
                <a:sym typeface="Trebuchet MS" pitchFamily="34" charset="0"/>
              </a:rPr>
              <a:t>map scale and map projection</a:t>
            </a:r>
          </a:p>
          <a:p>
            <a:pPr marL="179388" indent="-179388" algn="l">
              <a:buFont typeface="Arial" pitchFamily="34" charset="0"/>
              <a:buChar char="•"/>
            </a:pPr>
            <a:r>
              <a:rPr lang="en-US" altLang="en-US" sz="2400" dirty="0" smtClean="0">
                <a:solidFill>
                  <a:srgbClr val="164F86"/>
                </a:solidFill>
                <a:latin typeface="Trebuchet MS" pitchFamily="34" charset="0"/>
                <a:ea typeface="Trebuchet MS" pitchFamily="34" charset="0"/>
                <a:cs typeface="Trebuchet MS" pitchFamily="34" charset="0"/>
                <a:sym typeface="Trebuchet MS" pitchFamily="34" charset="0"/>
              </a:rPr>
              <a:t>areal sub-divisions for reporting </a:t>
            </a:r>
            <a:r>
              <a:rPr lang="en-U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a:t>
            </a:r>
            <a:r>
              <a:rPr lang="en-U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eg</a:t>
            </a:r>
            <a:r>
              <a:rPr lang="en-U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report per local municipality or per district?)</a:t>
            </a:r>
            <a:endParaRPr lang="en-US" altLang="en-US" sz="2400" dirty="0" smtClean="0">
              <a:solidFill>
                <a:srgbClr val="164F86"/>
              </a:solidFill>
              <a:latin typeface="Trebuchet MS" pitchFamily="34" charset="0"/>
              <a:ea typeface="Trebuchet MS" pitchFamily="34" charset="0"/>
              <a:cs typeface="Trebuchet MS" pitchFamily="34" charset="0"/>
              <a:sym typeface="Trebuchet MS" pitchFamily="34" charset="0"/>
            </a:endParaRPr>
          </a:p>
          <a:p>
            <a:pPr marL="179388" indent="-179388" algn="l">
              <a:buFont typeface="Arial" pitchFamily="34" charset="0"/>
              <a:buChar char="•"/>
            </a:pPr>
            <a:r>
              <a:rPr lang="en-US" altLang="en-US" sz="2400" dirty="0" smtClean="0">
                <a:solidFill>
                  <a:srgbClr val="164F86"/>
                </a:solidFill>
                <a:latin typeface="Trebuchet MS" pitchFamily="34" charset="0"/>
                <a:ea typeface="Trebuchet MS" pitchFamily="34" charset="0"/>
                <a:cs typeface="Trebuchet MS" pitchFamily="34" charset="0"/>
                <a:sym typeface="Trebuchet MS" pitchFamily="34" charset="0"/>
              </a:rPr>
              <a:t>units</a:t>
            </a:r>
          </a:p>
          <a:p>
            <a:pPr marL="179388" indent="-179388" algn="l">
              <a:buFont typeface="Arial" pitchFamily="34" charset="0"/>
              <a:buChar char="•"/>
            </a:pPr>
            <a:r>
              <a:rPr lang="en-US" altLang="en-US" sz="2400" dirty="0" smtClean="0">
                <a:solidFill>
                  <a:srgbClr val="164F86"/>
                </a:solidFill>
                <a:latin typeface="Trebuchet MS" pitchFamily="34" charset="0"/>
                <a:ea typeface="Trebuchet MS" pitchFamily="34" charset="0"/>
                <a:cs typeface="Trebuchet MS" pitchFamily="34" charset="0"/>
                <a:sym typeface="Trebuchet MS" pitchFamily="34" charset="0"/>
              </a:rPr>
              <a:t>table formats</a:t>
            </a:r>
          </a:p>
          <a:p>
            <a:pPr marL="179388" indent="-179388" algn="l">
              <a:buFont typeface="Arial" pitchFamily="34" charset="0"/>
              <a:buChar char="•"/>
            </a:pPr>
            <a:r>
              <a:rPr lang="en-US" altLang="en-US" sz="2400" dirty="0" smtClean="0">
                <a:solidFill>
                  <a:srgbClr val="164F86"/>
                </a:solidFill>
                <a:latin typeface="Trebuchet MS" pitchFamily="34" charset="0"/>
                <a:ea typeface="Trebuchet MS" pitchFamily="34" charset="0"/>
                <a:cs typeface="Trebuchet MS" pitchFamily="34" charset="0"/>
                <a:sym typeface="Trebuchet MS" pitchFamily="34" charset="0"/>
              </a:rPr>
              <a:t>report format</a:t>
            </a:r>
          </a:p>
          <a:p>
            <a:pPr marL="179388" indent="-179388" algn="l">
              <a:buFont typeface="Arial" pitchFamily="34" charset="0"/>
              <a:buChar char="•"/>
            </a:pPr>
            <a:r>
              <a:rPr lang="en-US" altLang="en-US" sz="2400" dirty="0" smtClean="0">
                <a:solidFill>
                  <a:srgbClr val="164F86"/>
                </a:solidFill>
                <a:latin typeface="Trebuchet MS" pitchFamily="34" charset="0"/>
                <a:ea typeface="Trebuchet MS" pitchFamily="34" charset="0"/>
                <a:cs typeface="Trebuchet MS" pitchFamily="34" charset="0"/>
                <a:sym typeface="Trebuchet MS" pitchFamily="34" charset="0"/>
              </a:rPr>
              <a:t>additions/modifications to the methodology </a:t>
            </a:r>
            <a:r>
              <a:rPr lang="en-U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a:t>
            </a:r>
            <a:r>
              <a:rPr lang="en-US" altLang="en-US" sz="1800" dirty="0" err="1" smtClean="0">
                <a:solidFill>
                  <a:srgbClr val="164F86"/>
                </a:solidFill>
                <a:latin typeface="Trebuchet MS" pitchFamily="34" charset="0"/>
                <a:ea typeface="Trebuchet MS" pitchFamily="34" charset="0"/>
                <a:cs typeface="Trebuchet MS" pitchFamily="34" charset="0"/>
                <a:sym typeface="Trebuchet MS" pitchFamily="34" charset="0"/>
              </a:rPr>
              <a:t>eg</a:t>
            </a:r>
            <a:r>
              <a:rPr lang="en-U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 Groundwater community management)</a:t>
            </a:r>
          </a:p>
          <a:p>
            <a:pPr marL="179388" indent="-179388" algn="l">
              <a:buFont typeface="Arial" pitchFamily="34" charset="0"/>
              <a:buChar char="•"/>
            </a:pPr>
            <a:r>
              <a:rPr lang="en-U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a:t>
            </a:r>
          </a:p>
          <a:p>
            <a:pPr marL="179388" indent="-179388" algn="l">
              <a:buFont typeface="Arial" pitchFamily="34" charset="0"/>
              <a:buChar char="•"/>
            </a:pPr>
            <a:r>
              <a:rPr lang="en-US" altLang="en-US" sz="1800" dirty="0" smtClean="0">
                <a:solidFill>
                  <a:srgbClr val="164F86"/>
                </a:solidFill>
                <a:latin typeface="Trebuchet MS" pitchFamily="34" charset="0"/>
                <a:ea typeface="Trebuchet MS" pitchFamily="34" charset="0"/>
                <a:cs typeface="Trebuchet MS" pitchFamily="34" charset="0"/>
                <a:sym typeface="Trebuchet MS" pitchFamily="34" charset="0"/>
              </a:rPr>
              <a:t>….</a:t>
            </a:r>
            <a:endParaRPr lang="en-US" altLang="en-US" sz="2400" dirty="0" smtClean="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5" name="Line 12"/>
          <p:cNvSpPr>
            <a:spLocks noChangeShapeType="1"/>
          </p:cNvSpPr>
          <p:nvPr/>
        </p:nvSpPr>
        <p:spPr bwMode="auto">
          <a:xfrm flipV="1">
            <a:off x="1235075" y="914400"/>
            <a:ext cx="6673850" cy="0"/>
          </a:xfrm>
          <a:prstGeom prst="line">
            <a:avLst/>
          </a:prstGeom>
          <a:noFill/>
          <a:ln w="25400">
            <a:solidFill>
              <a:srgbClr val="366CA6"/>
            </a:solidFill>
            <a:round/>
            <a:headEnd/>
            <a:tailEnd/>
          </a:ln>
        </p:spPr>
        <p:txBody>
          <a:bodyPr lIns="0" tIns="0" rIns="0" bIns="0" anchor="ctr"/>
          <a:lstStyle/>
          <a:p>
            <a:endParaRPr lang="en-GB"/>
          </a:p>
        </p:txBody>
      </p:sp>
      <p:sp>
        <p:nvSpPr>
          <p:cNvPr id="6" name="Line 13"/>
          <p:cNvSpPr>
            <a:spLocks noChangeShapeType="1"/>
          </p:cNvSpPr>
          <p:nvPr/>
        </p:nvSpPr>
        <p:spPr bwMode="auto">
          <a:xfrm flipV="1">
            <a:off x="1235075" y="5791200"/>
            <a:ext cx="6673850" cy="0"/>
          </a:xfrm>
          <a:prstGeom prst="line">
            <a:avLst/>
          </a:prstGeom>
          <a:noFill/>
          <a:ln w="25400">
            <a:solidFill>
              <a:srgbClr val="366CA6"/>
            </a:solidFill>
            <a:round/>
            <a:headEnd/>
            <a:tailEnd/>
          </a:ln>
        </p:spPr>
        <p:txBody>
          <a:bodyPr lIns="0" tIns="0" rIns="0" bIns="0" anchor="ct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1"/>
          <p:cNvSpPr>
            <a:spLocks/>
          </p:cNvSpPr>
          <p:nvPr/>
        </p:nvSpPr>
        <p:spPr bwMode="auto">
          <a:xfrm>
            <a:off x="1295400" y="0"/>
            <a:ext cx="7086600" cy="38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25113" tIns="25113" rIns="25113" bIns="25113" anchor="ctr"/>
          <a:lstStyle/>
          <a:p>
            <a:pPr algn="l"/>
            <a:r>
              <a:rPr lang="en-US" altLang="en-US" sz="2800" dirty="0" err="1" smtClean="0">
                <a:solidFill>
                  <a:schemeClr val="accent1">
                    <a:lumMod val="75000"/>
                  </a:schemeClr>
                </a:solidFill>
                <a:latin typeface="Trebuchet MS" pitchFamily="34" charset="0"/>
                <a:sym typeface="Trebuchet MS" pitchFamily="34" charset="0"/>
              </a:rPr>
              <a:t>Harmonisation</a:t>
            </a:r>
            <a:endParaRPr lang="en-US" altLang="en-US" sz="2800" dirty="0">
              <a:solidFill>
                <a:schemeClr val="accent1">
                  <a:lumMod val="75000"/>
                </a:schemeClr>
              </a:solidFill>
              <a:latin typeface="Trebuchet MS" pitchFamily="34" charset="0"/>
              <a:sym typeface="Trebuchet MS" pitchFamily="34" charset="0"/>
            </a:endParaRPr>
          </a:p>
        </p:txBody>
      </p:sp>
      <p:sp>
        <p:nvSpPr>
          <p:cNvPr id="23556" name="Line 12"/>
          <p:cNvSpPr>
            <a:spLocks noChangeShapeType="1"/>
          </p:cNvSpPr>
          <p:nvPr/>
        </p:nvSpPr>
        <p:spPr bwMode="auto">
          <a:xfrm flipV="1">
            <a:off x="1235075" y="911225"/>
            <a:ext cx="6673850" cy="0"/>
          </a:xfrm>
          <a:prstGeom prst="line">
            <a:avLst/>
          </a:prstGeom>
          <a:noFill/>
          <a:ln w="25400">
            <a:solidFill>
              <a:srgbClr val="366CA6"/>
            </a:solidFill>
            <a:round/>
            <a:headEnd/>
            <a:tailEnd/>
          </a:ln>
        </p:spPr>
        <p:txBody>
          <a:bodyPr lIns="0" tIns="0" rIns="0" bIns="0" anchor="ctr"/>
          <a:lstStyle/>
          <a:p>
            <a:endParaRPr lang="en-GB"/>
          </a:p>
        </p:txBody>
      </p:sp>
      <p:sp>
        <p:nvSpPr>
          <p:cNvPr id="23557" name="Line 13"/>
          <p:cNvSpPr>
            <a:spLocks noChangeShapeType="1"/>
          </p:cNvSpPr>
          <p:nvPr/>
        </p:nvSpPr>
        <p:spPr bwMode="auto">
          <a:xfrm flipV="1">
            <a:off x="1235075" y="5678488"/>
            <a:ext cx="6673850" cy="0"/>
          </a:xfrm>
          <a:prstGeom prst="line">
            <a:avLst/>
          </a:prstGeom>
          <a:noFill/>
          <a:ln w="25400">
            <a:solidFill>
              <a:srgbClr val="366CA6"/>
            </a:solidFill>
            <a:round/>
            <a:headEnd/>
            <a:tailEnd/>
          </a:ln>
        </p:spPr>
        <p:txBody>
          <a:bodyPr lIns="0" tIns="0" rIns="0" bIns="0" anchor="ctr"/>
          <a:lstStyle/>
          <a:p>
            <a:endParaRPr lang="en-GB"/>
          </a:p>
        </p:txBody>
      </p:sp>
      <p:grpSp>
        <p:nvGrpSpPr>
          <p:cNvPr id="2" name="Group 10"/>
          <p:cNvGrpSpPr/>
          <p:nvPr/>
        </p:nvGrpSpPr>
        <p:grpSpPr>
          <a:xfrm>
            <a:off x="5181600" y="1828800"/>
            <a:ext cx="3200400" cy="3581400"/>
            <a:chOff x="5105400" y="990600"/>
            <a:chExt cx="3200400" cy="3581400"/>
          </a:xfrm>
        </p:grpSpPr>
        <p:sp>
          <p:nvSpPr>
            <p:cNvPr id="10" name="Rounded Rectangle 9"/>
            <p:cNvSpPr/>
            <p:nvPr/>
          </p:nvSpPr>
          <p:spPr bwMode="auto">
            <a:xfrm>
              <a:off x="5105400" y="1447800"/>
              <a:ext cx="3200400" cy="3124200"/>
            </a:xfrm>
            <a:prstGeom prst="roundRect">
              <a:avLst/>
            </a:prstGeom>
            <a:solidFill>
              <a:schemeClr val="accent1">
                <a:lumMod val="40000"/>
                <a:lumOff val="60000"/>
              </a:schemeClr>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7" name="AutoShape 5"/>
            <p:cNvSpPr>
              <a:spLocks/>
            </p:cNvSpPr>
            <p:nvPr/>
          </p:nvSpPr>
          <p:spPr bwMode="auto">
            <a:xfrm>
              <a:off x="5334000" y="990600"/>
              <a:ext cx="2895599" cy="2743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algn="l"/>
              <a:r>
                <a:rPr lang="en-US" altLang="en-US" sz="2000" dirty="0" smtClean="0">
                  <a:solidFill>
                    <a:srgbClr val="FF0000"/>
                  </a:solidFill>
                  <a:latin typeface="Trebuchet MS" pitchFamily="34" charset="0"/>
                  <a:ea typeface="Trebuchet MS" pitchFamily="34" charset="0"/>
                  <a:cs typeface="Trebuchet MS" pitchFamily="34" charset="0"/>
                  <a:sym typeface="Trebuchet MS" pitchFamily="34" charset="0"/>
                </a:rPr>
                <a:t>         </a:t>
              </a:r>
              <a:r>
                <a:rPr lang="en-US" altLang="en-US" sz="2000" u="sng" dirty="0" smtClean="0">
                  <a:solidFill>
                    <a:srgbClr val="FF0000"/>
                  </a:solidFill>
                  <a:latin typeface="Trebuchet MS" pitchFamily="34" charset="0"/>
                  <a:ea typeface="Trebuchet MS" pitchFamily="34" charset="0"/>
                  <a:cs typeface="Trebuchet MS" pitchFamily="34" charset="0"/>
                  <a:sym typeface="Trebuchet MS" pitchFamily="34" charset="0"/>
                </a:rPr>
                <a:t>May 2014</a:t>
              </a:r>
            </a:p>
            <a:p>
              <a:pPr algn="l"/>
              <a:endParaRPr lang="en-US" altLang="en-US" sz="2800" u="sng" dirty="0">
                <a:solidFill>
                  <a:srgbClr val="164F86"/>
                </a:solidFill>
                <a:latin typeface="Trebuchet MS" pitchFamily="34" charset="0"/>
                <a:ea typeface="Trebuchet MS" pitchFamily="34" charset="0"/>
                <a:cs typeface="Trebuchet MS" pitchFamily="34" charset="0"/>
                <a:sym typeface="Trebuchet MS" pitchFamily="34" charset="0"/>
              </a:endParaRPr>
            </a:p>
            <a:p>
              <a:pPr algn="l"/>
              <a:endParaRPr lang="en-US" altLang="en-US" sz="2800" u="sng" dirty="0">
                <a:solidFill>
                  <a:srgbClr val="164F86"/>
                </a:solidFill>
                <a:latin typeface="Trebuchet MS" pitchFamily="34" charset="0"/>
                <a:ea typeface="Trebuchet MS" pitchFamily="34" charset="0"/>
                <a:cs typeface="Trebuchet MS" pitchFamily="34" charset="0"/>
                <a:sym typeface="Trebuchet MS" pitchFamily="34" charset="0"/>
              </a:endParaRPr>
            </a:p>
            <a:p>
              <a:pPr algn="l"/>
              <a:endParaRPr lang="en-US" altLang="en-US" sz="2800" u="sng" dirty="0" smtClean="0">
                <a:solidFill>
                  <a:srgbClr val="164F86"/>
                </a:solidFill>
                <a:latin typeface="Trebuchet MS" pitchFamily="34" charset="0"/>
                <a:ea typeface="Trebuchet MS" pitchFamily="34" charset="0"/>
                <a:cs typeface="Trebuchet MS" pitchFamily="34" charset="0"/>
                <a:sym typeface="Trebuchet MS" pitchFamily="34" charset="0"/>
              </a:endParaRPr>
            </a:p>
            <a:p>
              <a:pPr algn="l"/>
              <a:r>
                <a:rPr lang="en-US" altLang="en-US" sz="2800" u="sng" dirty="0" err="1" smtClean="0">
                  <a:solidFill>
                    <a:srgbClr val="164F86"/>
                  </a:solidFill>
                  <a:latin typeface="Trebuchet MS" pitchFamily="34" charset="0"/>
                  <a:ea typeface="Trebuchet MS" pitchFamily="34" charset="0"/>
                  <a:cs typeface="Trebuchet MS" pitchFamily="34" charset="0"/>
                  <a:sym typeface="Trebuchet MS" pitchFamily="34" charset="0"/>
                </a:rPr>
                <a:t>Stampriet</a:t>
              </a:r>
              <a:r>
                <a:rPr lang="en-US" altLang="en-US" sz="2800" u="sng" dirty="0" smtClean="0">
                  <a:solidFill>
                    <a:srgbClr val="164F86"/>
                  </a:solidFill>
                  <a:latin typeface="Trebuchet MS" pitchFamily="34" charset="0"/>
                  <a:ea typeface="Trebuchet MS" pitchFamily="34" charset="0"/>
                  <a:cs typeface="Trebuchet MS" pitchFamily="34" charset="0"/>
                  <a:sym typeface="Trebuchet MS" pitchFamily="34" charset="0"/>
                </a:rPr>
                <a:t> ?</a:t>
              </a:r>
              <a:r>
                <a:rPr lang="en-GB" altLang="en-US" sz="2800" u="sng" dirty="0" smtClean="0">
                  <a:solidFill>
                    <a:srgbClr val="164F86"/>
                  </a:solidFill>
                  <a:latin typeface="Trebuchet MS" pitchFamily="34" charset="0"/>
                  <a:ea typeface="Trebuchet MS" pitchFamily="34" charset="0"/>
                  <a:cs typeface="Trebuchet MS" pitchFamily="34" charset="0"/>
                  <a:sym typeface="Trebuchet MS" pitchFamily="34" charset="0"/>
                </a:rPr>
                <a:t>!</a:t>
              </a:r>
              <a:endParaRPr lang="en-US" altLang="en-US" sz="1800" dirty="0">
                <a:solidFill>
                  <a:srgbClr val="164F86"/>
                </a:solidFill>
                <a:latin typeface="Trebuchet MS" pitchFamily="34" charset="0"/>
                <a:ea typeface="Trebuchet MS" pitchFamily="34" charset="0"/>
                <a:cs typeface="Trebuchet MS" pitchFamily="34" charset="0"/>
                <a:sym typeface="Trebuchet MS" pitchFamily="34" charset="0"/>
              </a:endParaRPr>
            </a:p>
            <a:p>
              <a:pPr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grpSp>
      <p:grpSp>
        <p:nvGrpSpPr>
          <p:cNvPr id="3" name="Group 11"/>
          <p:cNvGrpSpPr/>
          <p:nvPr/>
        </p:nvGrpSpPr>
        <p:grpSpPr>
          <a:xfrm>
            <a:off x="304800" y="1905000"/>
            <a:ext cx="3657600" cy="3581400"/>
            <a:chOff x="304800" y="1066800"/>
            <a:chExt cx="3429000" cy="3581400"/>
          </a:xfrm>
        </p:grpSpPr>
        <p:sp>
          <p:nvSpPr>
            <p:cNvPr id="8" name="Rounded Rectangle 7"/>
            <p:cNvSpPr/>
            <p:nvPr/>
          </p:nvSpPr>
          <p:spPr bwMode="auto">
            <a:xfrm>
              <a:off x="304800" y="1524000"/>
              <a:ext cx="3124200" cy="3124200"/>
            </a:xfrm>
            <a:prstGeom prst="roundRect">
              <a:avLst/>
            </a:prstGeom>
            <a:solidFill>
              <a:schemeClr val="accent1">
                <a:lumMod val="40000"/>
                <a:lumOff val="60000"/>
              </a:schemeClr>
            </a:solid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6" name="AutoShape 5"/>
            <p:cNvSpPr>
              <a:spLocks/>
            </p:cNvSpPr>
            <p:nvPr/>
          </p:nvSpPr>
          <p:spPr bwMode="auto">
            <a:xfrm>
              <a:off x="381000" y="1066800"/>
              <a:ext cx="3352800" cy="2743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algn="l"/>
              <a:r>
                <a:rPr lang="en-US" altLang="en-US" sz="2800" dirty="0" smtClean="0">
                  <a:solidFill>
                    <a:srgbClr val="164F86"/>
                  </a:solidFill>
                  <a:latin typeface="Trebuchet MS" pitchFamily="34" charset="0"/>
                  <a:ea typeface="Trebuchet MS" pitchFamily="34" charset="0"/>
                  <a:cs typeface="Trebuchet MS" pitchFamily="34" charset="0"/>
                  <a:sym typeface="Trebuchet MS" pitchFamily="34" charset="0"/>
                </a:rPr>
                <a:t>         </a:t>
              </a:r>
              <a:r>
                <a:rPr lang="en-US" altLang="en-US" sz="2000" u="sng" dirty="0" smtClean="0">
                  <a:solidFill>
                    <a:srgbClr val="FF0000"/>
                  </a:solidFill>
                  <a:latin typeface="Trebuchet MS" pitchFamily="34" charset="0"/>
                  <a:ea typeface="Trebuchet MS" pitchFamily="34" charset="0"/>
                  <a:cs typeface="Trebuchet MS" pitchFamily="34" charset="0"/>
                  <a:sym typeface="Trebuchet MS" pitchFamily="34" charset="0"/>
                </a:rPr>
                <a:t>October 2013</a:t>
              </a:r>
              <a:endParaRPr lang="en-US" altLang="en-US" sz="2800" u="sng" dirty="0" smtClean="0">
                <a:solidFill>
                  <a:srgbClr val="FF0000"/>
                </a:solidFill>
                <a:latin typeface="Trebuchet MS" pitchFamily="34" charset="0"/>
                <a:ea typeface="Trebuchet MS" pitchFamily="34" charset="0"/>
                <a:cs typeface="Trebuchet MS" pitchFamily="34" charset="0"/>
                <a:sym typeface="Trebuchet MS" pitchFamily="34" charset="0"/>
              </a:endParaRPr>
            </a:p>
            <a:p>
              <a:pPr algn="l"/>
              <a:endParaRPr lang="en-US" altLang="en-US" sz="2800" u="sng" dirty="0">
                <a:solidFill>
                  <a:srgbClr val="164F86"/>
                </a:solidFill>
                <a:latin typeface="Trebuchet MS" pitchFamily="34" charset="0"/>
                <a:ea typeface="Trebuchet MS" pitchFamily="34" charset="0"/>
                <a:cs typeface="Trebuchet MS" pitchFamily="34" charset="0"/>
                <a:sym typeface="Trebuchet MS" pitchFamily="34" charset="0"/>
              </a:endParaRPr>
            </a:p>
            <a:p>
              <a:pPr algn="l"/>
              <a:r>
                <a:rPr lang="en-US" altLang="en-US" sz="2800" u="sng" dirty="0" err="1" smtClean="0">
                  <a:solidFill>
                    <a:srgbClr val="164F86"/>
                  </a:solidFill>
                  <a:latin typeface="Trebuchet MS" pitchFamily="34" charset="0"/>
                  <a:ea typeface="Trebuchet MS" pitchFamily="34" charset="0"/>
                  <a:cs typeface="Trebuchet MS" pitchFamily="34" charset="0"/>
                  <a:sym typeface="Trebuchet MS" pitchFamily="34" charset="0"/>
                </a:rPr>
                <a:t>Stampriet</a:t>
              </a:r>
              <a:endParaRPr lang="en-US" altLang="en-US" sz="2800" u="sng" dirty="0" smtClean="0">
                <a:solidFill>
                  <a:srgbClr val="164F86"/>
                </a:solidFill>
                <a:latin typeface="Trebuchet MS" pitchFamily="34" charset="0"/>
                <a:ea typeface="Trebuchet MS" pitchFamily="34" charset="0"/>
                <a:cs typeface="Trebuchet MS" pitchFamily="34" charset="0"/>
                <a:sym typeface="Trebuchet MS" pitchFamily="34" charset="0"/>
              </a:endParaRPr>
            </a:p>
            <a:p>
              <a:pPr algn="l"/>
              <a:endParaRPr lang="en-US" altLang="en-US" sz="2800" u="sng" dirty="0">
                <a:solidFill>
                  <a:srgbClr val="164F86"/>
                </a:solidFill>
                <a:latin typeface="Trebuchet MS" pitchFamily="34" charset="0"/>
                <a:ea typeface="Trebuchet MS" pitchFamily="34" charset="0"/>
                <a:cs typeface="Trebuchet MS" pitchFamily="34" charset="0"/>
                <a:sym typeface="Trebuchet MS" pitchFamily="34" charset="0"/>
              </a:endParaRPr>
            </a:p>
            <a:p>
              <a:pPr algn="l"/>
              <a:r>
                <a:rPr lang="en-US" altLang="en-US" sz="2800" u="sng" dirty="0" smtClean="0">
                  <a:solidFill>
                    <a:srgbClr val="164F86"/>
                  </a:solidFill>
                  <a:latin typeface="Trebuchet MS" pitchFamily="34" charset="0"/>
                  <a:ea typeface="Trebuchet MS" pitchFamily="34" charset="0"/>
                  <a:cs typeface="Trebuchet MS" pitchFamily="34" charset="0"/>
                  <a:sym typeface="Trebuchet MS" pitchFamily="34" charset="0"/>
                </a:rPr>
                <a:t>Kalahari-Karoo</a:t>
              </a:r>
            </a:p>
            <a:p>
              <a:pPr algn="l"/>
              <a:endParaRPr lang="en-US" altLang="en-US" sz="2800" u="sng" dirty="0">
                <a:solidFill>
                  <a:srgbClr val="164F86"/>
                </a:solidFill>
                <a:latin typeface="Trebuchet MS" pitchFamily="34" charset="0"/>
                <a:ea typeface="Trebuchet MS" pitchFamily="34" charset="0"/>
                <a:cs typeface="Trebuchet MS" pitchFamily="34" charset="0"/>
                <a:sym typeface="Trebuchet MS" pitchFamily="34" charset="0"/>
              </a:endParaRPr>
            </a:p>
            <a:p>
              <a:pPr algn="l"/>
              <a:r>
                <a:rPr lang="en-GB" altLang="en-US" sz="2800" u="sng" dirty="0" smtClean="0">
                  <a:solidFill>
                    <a:srgbClr val="164F86"/>
                  </a:solidFill>
                  <a:latin typeface="Trebuchet MS" pitchFamily="34" charset="0"/>
                  <a:ea typeface="Trebuchet MS" pitchFamily="34" charset="0"/>
                  <a:cs typeface="Trebuchet MS" pitchFamily="34" charset="0"/>
                  <a:sym typeface="Trebuchet MS" pitchFamily="34" charset="0"/>
                </a:rPr>
                <a:t>South East Kalahari Karoo Basin</a:t>
              </a:r>
              <a:endParaRPr lang="en-GB" altLang="en-US" sz="2800" u="sng" dirty="0">
                <a:solidFill>
                  <a:srgbClr val="164F86"/>
                </a:solidFill>
                <a:latin typeface="Trebuchet MS" pitchFamily="34" charset="0"/>
                <a:ea typeface="Trebuchet MS" pitchFamily="34" charset="0"/>
                <a:cs typeface="Trebuchet MS" pitchFamily="34" charset="0"/>
                <a:sym typeface="Trebuchet MS" pitchFamily="34" charset="0"/>
              </a:endParaRPr>
            </a:p>
            <a:p>
              <a:pPr algn="l"/>
              <a:endParaRPr lang="en-US" altLang="en-US" sz="1800" dirty="0" smtClean="0">
                <a:solidFill>
                  <a:srgbClr val="164F86"/>
                </a:solidFill>
                <a:latin typeface="Trebuchet MS" pitchFamily="34" charset="0"/>
                <a:ea typeface="Trebuchet MS" pitchFamily="34" charset="0"/>
                <a:cs typeface="Trebuchet MS" pitchFamily="34" charset="0"/>
                <a:sym typeface="Trebuchet MS" pitchFamily="34" charset="0"/>
              </a:endParaRPr>
            </a:p>
            <a:p>
              <a:pPr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grpSp>
      <p:sp>
        <p:nvSpPr>
          <p:cNvPr id="13" name="Right Arrow 12"/>
          <p:cNvSpPr/>
          <p:nvPr/>
        </p:nvSpPr>
        <p:spPr bwMode="auto">
          <a:xfrm>
            <a:off x="3581400" y="3276600"/>
            <a:ext cx="1447800" cy="457200"/>
          </a:xfrm>
          <a:prstGeom prst="rightArrow">
            <a:avLst/>
          </a:prstGeom>
          <a:blipFill dpi="0" rotWithShape="0">
            <a:blip r:embed="rId2" cstate="print"/>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2" name="AutoShape 11"/>
          <p:cNvSpPr>
            <a:spLocks/>
          </p:cNvSpPr>
          <p:nvPr/>
        </p:nvSpPr>
        <p:spPr bwMode="auto">
          <a:xfrm>
            <a:off x="990600" y="990600"/>
            <a:ext cx="7086600" cy="914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25113" tIns="25113" rIns="25113" bIns="25113" anchor="ctr"/>
          <a:lstStyle/>
          <a:p>
            <a:r>
              <a:rPr lang="en-US" altLang="en-US" sz="2400" dirty="0" err="1" smtClean="0">
                <a:solidFill>
                  <a:schemeClr val="accent1">
                    <a:lumMod val="75000"/>
                  </a:schemeClr>
                </a:solidFill>
                <a:latin typeface="+mn-lt"/>
                <a:sym typeface="Trebuchet MS" pitchFamily="34" charset="0"/>
              </a:rPr>
              <a:t>Harmonisation</a:t>
            </a:r>
            <a:r>
              <a:rPr lang="en-US" altLang="en-US" sz="2400" dirty="0" smtClean="0">
                <a:solidFill>
                  <a:schemeClr val="accent1">
                    <a:lumMod val="75000"/>
                  </a:schemeClr>
                </a:solidFill>
                <a:latin typeface="+mn-lt"/>
                <a:sym typeface="Trebuchet MS" pitchFamily="34" charset="0"/>
              </a:rPr>
              <a:t> is all about developing a</a:t>
            </a:r>
          </a:p>
          <a:p>
            <a:r>
              <a:rPr lang="en-US" altLang="en-US" sz="2400" dirty="0" smtClean="0">
                <a:solidFill>
                  <a:schemeClr val="accent1">
                    <a:lumMod val="75000"/>
                  </a:schemeClr>
                </a:solidFill>
                <a:latin typeface="+mn-lt"/>
                <a:sym typeface="Trebuchet MS" pitchFamily="34" charset="0"/>
              </a:rPr>
              <a:t> common language and terminolo</a:t>
            </a:r>
            <a:r>
              <a:rPr lang="en-US" altLang="en-US" sz="2400" dirty="0" smtClean="0">
                <a:solidFill>
                  <a:srgbClr val="3B7A6A"/>
                </a:solidFill>
                <a:latin typeface="+mn-lt"/>
                <a:sym typeface="Trebuchet MS" pitchFamily="34" charset="0"/>
              </a:rPr>
              <a:t>gy</a:t>
            </a:r>
            <a:endParaRPr lang="en-US" altLang="en-US" sz="20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11"/>
          <p:cNvSpPr>
            <a:spLocks/>
          </p:cNvSpPr>
          <p:nvPr/>
        </p:nvSpPr>
        <p:spPr bwMode="auto">
          <a:xfrm>
            <a:off x="900113" y="188913"/>
            <a:ext cx="7464425" cy="3825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r>
              <a:rPr lang="en-US" altLang="en-US" sz="2800" dirty="0">
                <a:solidFill>
                  <a:schemeClr val="accent1">
                    <a:lumMod val="75000"/>
                  </a:schemeClr>
                </a:solidFill>
                <a:latin typeface="Trebuchet MS" pitchFamily="34" charset="0"/>
                <a:sym typeface="Trebuchet MS" pitchFamily="34" charset="0"/>
              </a:rPr>
              <a:t>Project workflow / tasks</a:t>
            </a:r>
          </a:p>
        </p:txBody>
      </p:sp>
      <p:sp>
        <p:nvSpPr>
          <p:cNvPr id="26627" name="Line 12"/>
          <p:cNvSpPr>
            <a:spLocks noChangeShapeType="1"/>
          </p:cNvSpPr>
          <p:nvPr/>
        </p:nvSpPr>
        <p:spPr bwMode="auto">
          <a:xfrm flipV="1">
            <a:off x="1235075" y="836613"/>
            <a:ext cx="6673850" cy="0"/>
          </a:xfrm>
          <a:prstGeom prst="line">
            <a:avLst/>
          </a:prstGeom>
          <a:noFill/>
          <a:ln w="25400">
            <a:solidFill>
              <a:srgbClr val="366CA6"/>
            </a:solidFill>
            <a:round/>
            <a:headEnd/>
            <a:tailEnd/>
          </a:ln>
        </p:spPr>
        <p:txBody>
          <a:bodyPr lIns="0" tIns="0" rIns="0" bIns="0" anchor="ctr"/>
          <a:lstStyle/>
          <a:p>
            <a:endParaRPr lang="en-GB"/>
          </a:p>
        </p:txBody>
      </p:sp>
      <p:sp>
        <p:nvSpPr>
          <p:cNvPr id="26628" name="Line 13"/>
          <p:cNvSpPr>
            <a:spLocks noChangeShapeType="1"/>
          </p:cNvSpPr>
          <p:nvPr/>
        </p:nvSpPr>
        <p:spPr bwMode="auto">
          <a:xfrm flipV="1">
            <a:off x="1235075" y="5867400"/>
            <a:ext cx="6673850" cy="0"/>
          </a:xfrm>
          <a:prstGeom prst="line">
            <a:avLst/>
          </a:prstGeom>
          <a:noFill/>
          <a:ln w="25400">
            <a:solidFill>
              <a:srgbClr val="366CA6"/>
            </a:solidFill>
            <a:round/>
            <a:headEnd/>
            <a:tailEnd/>
          </a:ln>
        </p:spPr>
        <p:txBody>
          <a:bodyPr lIns="0" tIns="0" rIns="0" bIns="0" anchor="ctr"/>
          <a:lstStyle/>
          <a:p>
            <a:endParaRPr lang="en-GB"/>
          </a:p>
        </p:txBody>
      </p:sp>
      <p:sp>
        <p:nvSpPr>
          <p:cNvPr id="26629" name="Content Placeholder 1"/>
          <p:cNvSpPr>
            <a:spLocks noGrp="1"/>
          </p:cNvSpPr>
          <p:nvPr>
            <p:ph idx="1"/>
          </p:nvPr>
        </p:nvSpPr>
        <p:spPr>
          <a:xfrm>
            <a:off x="1187450" y="981075"/>
            <a:ext cx="6769100" cy="4525963"/>
          </a:xfrm>
        </p:spPr>
        <p:txBody>
          <a:bodyPr/>
          <a:lstStyle/>
          <a:p>
            <a:pPr marL="514350" indent="-514350">
              <a:spcBef>
                <a:spcPct val="0"/>
              </a:spcBef>
              <a:buFont typeface="Helvetica Light" charset="0"/>
              <a:buAutoNum type="arabicPeriod"/>
            </a:pPr>
            <a:r>
              <a:rPr lang="en-GB" sz="3200" dirty="0" smtClean="0">
                <a:latin typeface="Calibri" pitchFamily="34" charset="0"/>
              </a:rPr>
              <a:t>Data collection </a:t>
            </a:r>
            <a:r>
              <a:rPr lang="en-GB" sz="2200" dirty="0" smtClean="0">
                <a:latin typeface="Calibri" pitchFamily="34" charset="0"/>
              </a:rPr>
              <a:t>(incl. data entry and digitising of relevant information)</a:t>
            </a:r>
          </a:p>
          <a:p>
            <a:pPr marL="514350" indent="-514350">
              <a:spcBef>
                <a:spcPct val="0"/>
              </a:spcBef>
              <a:buFont typeface="Helvetica Light" charset="0"/>
              <a:buAutoNum type="arabicPeriod"/>
            </a:pPr>
            <a:r>
              <a:rPr lang="en-GB" sz="3200" dirty="0" smtClean="0">
                <a:latin typeface="Calibri" pitchFamily="34" charset="0"/>
              </a:rPr>
              <a:t>Taking stock </a:t>
            </a:r>
            <a:r>
              <a:rPr lang="en-GB" sz="2200" dirty="0" smtClean="0">
                <a:latin typeface="Calibri" pitchFamily="34" charset="0"/>
              </a:rPr>
              <a:t>(which data are available and which not) </a:t>
            </a:r>
            <a:r>
              <a:rPr lang="en-GB" sz="3200" dirty="0" smtClean="0">
                <a:latin typeface="Calibri" pitchFamily="34" charset="0"/>
              </a:rPr>
              <a:t>and fine-tuning of methodology </a:t>
            </a:r>
            <a:r>
              <a:rPr lang="en-GB" sz="2200" dirty="0" smtClean="0">
                <a:latin typeface="Calibri" pitchFamily="34" charset="0"/>
              </a:rPr>
              <a:t>(data &amp; indicators)</a:t>
            </a:r>
          </a:p>
          <a:p>
            <a:pPr marL="514350" indent="-514350">
              <a:spcBef>
                <a:spcPct val="0"/>
              </a:spcBef>
              <a:buFont typeface="Helvetica Light" charset="0"/>
              <a:buAutoNum type="arabicPeriod"/>
            </a:pPr>
            <a:r>
              <a:rPr lang="en-GB" sz="3200" dirty="0" smtClean="0">
                <a:latin typeface="Calibri" pitchFamily="34" charset="0"/>
              </a:rPr>
              <a:t>Structuring of data </a:t>
            </a:r>
            <a:r>
              <a:rPr lang="en-GB" sz="2200" dirty="0" smtClean="0">
                <a:latin typeface="Calibri" pitchFamily="34" charset="0"/>
              </a:rPr>
              <a:t>(data processing)</a:t>
            </a:r>
          </a:p>
          <a:p>
            <a:pPr marL="514350" indent="-514350">
              <a:spcBef>
                <a:spcPct val="0"/>
              </a:spcBef>
              <a:buFont typeface="Helvetica Light" charset="0"/>
              <a:buAutoNum type="arabicPeriod"/>
            </a:pPr>
            <a:r>
              <a:rPr lang="en-GB" sz="3200" dirty="0" smtClean="0">
                <a:latin typeface="Calibri" pitchFamily="34" charset="0"/>
              </a:rPr>
              <a:t>Harmonising data in a consistent way across the aquifer</a:t>
            </a:r>
          </a:p>
          <a:p>
            <a:pPr marL="514350" indent="-514350">
              <a:spcBef>
                <a:spcPct val="0"/>
              </a:spcBef>
              <a:buFont typeface="Helvetica Light" charset="0"/>
              <a:buAutoNum type="arabicPeriod"/>
            </a:pPr>
            <a:r>
              <a:rPr lang="en-GB" sz="3200" dirty="0" smtClean="0">
                <a:latin typeface="Calibri" pitchFamily="34" charset="0"/>
              </a:rPr>
              <a:t>Producing outputs: </a:t>
            </a:r>
            <a:r>
              <a:rPr lang="en-GB" sz="2200" dirty="0" smtClean="0">
                <a:latin typeface="Calibri" pitchFamily="34" charset="0"/>
              </a:rPr>
              <a:t>Indicators, thematic maps, overview tables, illustrative graphs, conceptual model, assessment report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algn="l"/>
            <a:r>
              <a:rPr lang="en-US" altLang="en-US" sz="3400">
                <a:solidFill>
                  <a:srgbClr val="164F86"/>
                </a:solidFill>
                <a:latin typeface="Trebuchet MS" pitchFamily="34" charset="0"/>
                <a:ea typeface="Trebuchet MS" pitchFamily="34" charset="0"/>
                <a:cs typeface="Trebuchet MS" pitchFamily="34" charset="0"/>
                <a:sym typeface="Trebuchet MS" pitchFamily="34" charset="0"/>
              </a:rPr>
              <a:t> </a:t>
            </a:r>
          </a:p>
          <a:p>
            <a:pPr algn="l"/>
            <a:endParaRPr lang="en-US" altLang="en-US" sz="3400">
              <a:solidFill>
                <a:srgbClr val="164F86"/>
              </a:solidFill>
              <a:latin typeface="Trebuchet MS" pitchFamily="34" charset="0"/>
              <a:ea typeface="Trebuchet MS" pitchFamily="34" charset="0"/>
              <a:cs typeface="Trebuchet MS" pitchFamily="34" charset="0"/>
              <a:sym typeface="Trebuchet MS" pitchFamily="34" charset="0"/>
            </a:endParaRPr>
          </a:p>
          <a:p>
            <a:pPr algn="l"/>
            <a:endParaRPr lang="en-US" altLang="en-US" sz="3400">
              <a:solidFill>
                <a:srgbClr val="164F86"/>
              </a:solidFill>
              <a:latin typeface="Trebuchet MS" pitchFamily="34" charset="0"/>
              <a:ea typeface="Trebuchet MS" pitchFamily="34" charset="0"/>
              <a:cs typeface="Trebuchet MS" pitchFamily="34" charset="0"/>
              <a:sym typeface="Trebuchet MS" pitchFamily="34" charset="0"/>
            </a:endParaRPr>
          </a:p>
          <a:p>
            <a:pPr algn="l"/>
            <a:r>
              <a:rPr lang="en-US" altLang="en-US" sz="3400">
                <a:solidFill>
                  <a:srgbClr val="164F86"/>
                </a:solidFill>
                <a:latin typeface="Trebuchet MS" pitchFamily="34" charset="0"/>
                <a:ea typeface="Trebuchet MS" pitchFamily="34" charset="0"/>
                <a:cs typeface="Trebuchet MS" pitchFamily="34" charset="0"/>
                <a:sym typeface="Trebuchet MS" pitchFamily="34" charset="0"/>
              </a:rPr>
              <a:t>Team cooperation</a:t>
            </a:r>
          </a:p>
          <a:p>
            <a:pPr algn="l"/>
            <a:r>
              <a:rPr lang="en-US" altLang="en-US" sz="2800">
                <a:solidFill>
                  <a:srgbClr val="164F86"/>
                </a:solidFill>
                <a:latin typeface="Trebuchet MS" pitchFamily="34" charset="0"/>
                <a:ea typeface="Trebuchet MS" pitchFamily="34" charset="0"/>
                <a:cs typeface="Trebuchet MS" pitchFamily="34" charset="0"/>
                <a:sym typeface="Trebuchet MS" pitchFamily="34" charset="0"/>
              </a:rPr>
              <a:t>Internal project communication</a:t>
            </a:r>
          </a:p>
        </p:txBody>
      </p:sp>
      <p:sp>
        <p:nvSpPr>
          <p:cNvPr id="27652" name="Line 12"/>
          <p:cNvSpPr>
            <a:spLocks noChangeShapeType="1"/>
          </p:cNvSpPr>
          <p:nvPr/>
        </p:nvSpPr>
        <p:spPr bwMode="auto">
          <a:xfrm flipV="1">
            <a:off x="1235075" y="911225"/>
            <a:ext cx="6673850" cy="0"/>
          </a:xfrm>
          <a:prstGeom prst="line">
            <a:avLst/>
          </a:prstGeom>
          <a:noFill/>
          <a:ln w="25400">
            <a:solidFill>
              <a:srgbClr val="366CA6"/>
            </a:solidFill>
            <a:round/>
            <a:headEnd/>
            <a:tailEnd/>
          </a:ln>
        </p:spPr>
        <p:txBody>
          <a:bodyPr lIns="0" tIns="0" rIns="0" bIns="0" anchor="ctr"/>
          <a:lstStyle/>
          <a:p>
            <a:endParaRPr lang="en-GB"/>
          </a:p>
        </p:txBody>
      </p:sp>
      <p:sp>
        <p:nvSpPr>
          <p:cNvPr id="27653" name="Line 13"/>
          <p:cNvSpPr>
            <a:spLocks noChangeShapeType="1"/>
          </p:cNvSpPr>
          <p:nvPr/>
        </p:nvSpPr>
        <p:spPr bwMode="auto">
          <a:xfrm flipV="1">
            <a:off x="1235075" y="5678488"/>
            <a:ext cx="6673850" cy="0"/>
          </a:xfrm>
          <a:prstGeom prst="line">
            <a:avLst/>
          </a:prstGeom>
          <a:noFill/>
          <a:ln w="25400">
            <a:solidFill>
              <a:srgbClr val="366CA6"/>
            </a:solidFill>
            <a:round/>
            <a:headEnd/>
            <a:tailEnd/>
          </a:ln>
        </p:spPr>
        <p:txBody>
          <a:bodyPr lIns="0" tIns="0" rIns="0" bIns="0" anchor="ct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1"/>
          <p:cNvSpPr>
            <a:spLocks/>
          </p:cNvSpPr>
          <p:nvPr/>
        </p:nvSpPr>
        <p:spPr bwMode="auto">
          <a:xfrm>
            <a:off x="303213" y="106363"/>
            <a:ext cx="5248275" cy="269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25113" tIns="25113" rIns="25113" bIns="25113" anchor="ctr"/>
          <a:lstStyle/>
          <a:p>
            <a:pPr algn="l"/>
            <a:r>
              <a:rPr lang="en-US" altLang="en-US" sz="2800">
                <a:solidFill>
                  <a:srgbClr val="3B7A6A"/>
                </a:solidFill>
                <a:latin typeface="Trebuchet MS" pitchFamily="34" charset="0"/>
                <a:sym typeface="Trebuchet MS" pitchFamily="34" charset="0"/>
              </a:rPr>
              <a:t>Set-up of the presentation</a:t>
            </a:r>
            <a:endParaRPr lang="en-US" altLang="en-US"/>
          </a:p>
        </p:txBody>
      </p:sp>
      <p:sp>
        <p:nvSpPr>
          <p:cNvPr id="14339" name="AutoShape 5"/>
          <p:cNvSpPr>
            <a:spLocks/>
          </p:cNvSpPr>
          <p:nvPr/>
        </p:nvSpPr>
        <p:spPr bwMode="auto">
          <a:xfrm>
            <a:off x="1250950" y="1371600"/>
            <a:ext cx="6978650" cy="3389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marL="514350" indent="-514350" algn="l">
              <a:buFont typeface="+mj-lt"/>
              <a:buAutoNum type="arabicPeriod"/>
            </a:pPr>
            <a:r>
              <a:rPr lang="en-US" altLang="en-US" sz="3200" dirty="0">
                <a:solidFill>
                  <a:srgbClr val="164F86"/>
                </a:solidFill>
                <a:latin typeface="Trebuchet MS" pitchFamily="34" charset="0"/>
                <a:ea typeface="Trebuchet MS" pitchFamily="34" charset="0"/>
                <a:cs typeface="Trebuchet MS" pitchFamily="34" charset="0"/>
                <a:sym typeface="Trebuchet MS" pitchFamily="34" charset="0"/>
              </a:rPr>
              <a:t> </a:t>
            </a:r>
            <a:r>
              <a:rPr lang="en-US" altLang="en-US" sz="2800" dirty="0">
                <a:solidFill>
                  <a:srgbClr val="164F86"/>
                </a:solidFill>
                <a:latin typeface="Trebuchet MS" pitchFamily="34" charset="0"/>
                <a:ea typeface="Trebuchet MS" pitchFamily="34" charset="0"/>
                <a:cs typeface="Trebuchet MS" pitchFamily="34" charset="0"/>
                <a:sym typeface="Trebuchet MS" pitchFamily="34" charset="0"/>
              </a:rPr>
              <a:t>Information Management System</a:t>
            </a:r>
          </a:p>
          <a:p>
            <a:pPr marL="514350" indent="-514350" algn="l">
              <a:buFont typeface="+mj-lt"/>
              <a:buAutoNum type="arabicPeriod"/>
            </a:pPr>
            <a:endParaRPr lang="en-US" altLang="en-US" sz="2800" dirty="0">
              <a:solidFill>
                <a:srgbClr val="164F86"/>
              </a:solidFill>
              <a:latin typeface="Trebuchet MS" pitchFamily="34" charset="0"/>
              <a:ea typeface="Trebuchet MS" pitchFamily="34" charset="0"/>
              <a:cs typeface="Trebuchet MS" pitchFamily="34" charset="0"/>
              <a:sym typeface="Trebuchet MS" pitchFamily="34" charset="0"/>
            </a:endParaRPr>
          </a:p>
          <a:p>
            <a:pPr marL="514350" indent="-514350" algn="l">
              <a:buFont typeface="+mj-lt"/>
              <a:buAutoNum type="arabicPeriod"/>
            </a:pPr>
            <a:r>
              <a:rPr lang="en-US" altLang="en-US" sz="2800" dirty="0">
                <a:solidFill>
                  <a:srgbClr val="164F86"/>
                </a:solidFill>
                <a:latin typeface="Trebuchet MS" pitchFamily="34" charset="0"/>
                <a:ea typeface="Trebuchet MS" pitchFamily="34" charset="0"/>
                <a:cs typeface="Trebuchet MS" pitchFamily="34" charset="0"/>
                <a:sym typeface="Trebuchet MS" pitchFamily="34" charset="0"/>
              </a:rPr>
              <a:t> Data </a:t>
            </a:r>
            <a:r>
              <a:rPr lang="en-US" altLang="en-US" sz="2800" dirty="0" smtClean="0">
                <a:solidFill>
                  <a:srgbClr val="164F86"/>
                </a:solidFill>
                <a:latin typeface="Trebuchet MS" pitchFamily="34" charset="0"/>
                <a:ea typeface="Trebuchet MS" pitchFamily="34" charset="0"/>
                <a:cs typeface="Trebuchet MS" pitchFamily="34" charset="0"/>
                <a:sym typeface="Trebuchet MS" pitchFamily="34" charset="0"/>
              </a:rPr>
              <a:t>processing </a:t>
            </a:r>
            <a:r>
              <a:rPr lang="en-US" altLang="en-US" sz="2800" dirty="0">
                <a:solidFill>
                  <a:srgbClr val="164F86"/>
                </a:solidFill>
                <a:latin typeface="Trebuchet MS" pitchFamily="34" charset="0"/>
                <a:ea typeface="Trebuchet MS" pitchFamily="34" charset="0"/>
                <a:cs typeface="Trebuchet MS" pitchFamily="34" charset="0"/>
                <a:sym typeface="Trebuchet MS" pitchFamily="34" charset="0"/>
              </a:rPr>
              <a:t>and </a:t>
            </a:r>
            <a:r>
              <a:rPr lang="en-US" altLang="en-US" sz="2800" dirty="0" err="1">
                <a:solidFill>
                  <a:srgbClr val="164F86"/>
                </a:solidFill>
                <a:latin typeface="Trebuchet MS" pitchFamily="34" charset="0"/>
                <a:ea typeface="Trebuchet MS" pitchFamily="34" charset="0"/>
                <a:cs typeface="Trebuchet MS" pitchFamily="34" charset="0"/>
                <a:sym typeface="Trebuchet MS" pitchFamily="34" charset="0"/>
              </a:rPr>
              <a:t>harmonisation</a:t>
            </a:r>
            <a:endParaRPr lang="en-US" altLang="en-US" sz="2800" dirty="0">
              <a:solidFill>
                <a:srgbClr val="164F86"/>
              </a:solidFill>
              <a:latin typeface="Trebuchet MS" pitchFamily="34" charset="0"/>
              <a:ea typeface="Trebuchet MS" pitchFamily="34" charset="0"/>
              <a:cs typeface="Trebuchet MS" pitchFamily="34" charset="0"/>
              <a:sym typeface="Trebuchet MS" pitchFamily="34" charset="0"/>
            </a:endParaRPr>
          </a:p>
          <a:p>
            <a:pPr marL="514350" indent="-514350" algn="l">
              <a:buFont typeface="+mj-lt"/>
              <a:buAutoNum type="arabicPeriod"/>
            </a:pPr>
            <a:endParaRPr lang="en-US" altLang="en-US" sz="2800" dirty="0">
              <a:solidFill>
                <a:srgbClr val="164F86"/>
              </a:solidFill>
              <a:latin typeface="Trebuchet MS" pitchFamily="34" charset="0"/>
              <a:ea typeface="Trebuchet MS" pitchFamily="34" charset="0"/>
              <a:cs typeface="Trebuchet MS" pitchFamily="34" charset="0"/>
              <a:sym typeface="Trebuchet MS" pitchFamily="34" charset="0"/>
            </a:endParaRPr>
          </a:p>
          <a:p>
            <a:pPr marL="514350" indent="-514350" algn="l">
              <a:buFont typeface="+mj-lt"/>
              <a:buAutoNum type="arabicPeriod"/>
            </a:pPr>
            <a:r>
              <a:rPr lang="en-US" altLang="en-US" sz="2800" dirty="0">
                <a:solidFill>
                  <a:srgbClr val="164F86"/>
                </a:solidFill>
                <a:latin typeface="Trebuchet MS" pitchFamily="34" charset="0"/>
                <a:ea typeface="Trebuchet MS" pitchFamily="34" charset="0"/>
                <a:cs typeface="Trebuchet MS" pitchFamily="34" charset="0"/>
                <a:sym typeface="Trebuchet MS" pitchFamily="34" charset="0"/>
              </a:rPr>
              <a:t> Internal communication</a:t>
            </a:r>
          </a:p>
        </p:txBody>
      </p:sp>
      <p:sp>
        <p:nvSpPr>
          <p:cNvPr id="14340" name="Line 12"/>
          <p:cNvSpPr>
            <a:spLocks noChangeShapeType="1"/>
          </p:cNvSpPr>
          <p:nvPr/>
        </p:nvSpPr>
        <p:spPr bwMode="auto">
          <a:xfrm flipV="1">
            <a:off x="1235075" y="911225"/>
            <a:ext cx="6673850" cy="0"/>
          </a:xfrm>
          <a:prstGeom prst="line">
            <a:avLst/>
          </a:prstGeom>
          <a:noFill/>
          <a:ln w="25400">
            <a:solidFill>
              <a:srgbClr val="366CA6"/>
            </a:solidFill>
            <a:round/>
            <a:headEnd/>
            <a:tailEnd/>
          </a:ln>
        </p:spPr>
        <p:txBody>
          <a:bodyPr lIns="0" tIns="0" rIns="0" bIns="0" anchor="ctr"/>
          <a:lstStyle/>
          <a:p>
            <a:endParaRPr lang="en-GB"/>
          </a:p>
        </p:txBody>
      </p:sp>
      <p:sp>
        <p:nvSpPr>
          <p:cNvPr id="14341" name="Line 13"/>
          <p:cNvSpPr>
            <a:spLocks noChangeShapeType="1"/>
          </p:cNvSpPr>
          <p:nvPr/>
        </p:nvSpPr>
        <p:spPr bwMode="auto">
          <a:xfrm flipV="1">
            <a:off x="1235075" y="5678488"/>
            <a:ext cx="6673850" cy="0"/>
          </a:xfrm>
          <a:prstGeom prst="line">
            <a:avLst/>
          </a:prstGeom>
          <a:noFill/>
          <a:ln w="25400">
            <a:solidFill>
              <a:srgbClr val="366CA6"/>
            </a:solidFill>
            <a:round/>
            <a:headEnd/>
            <a:tailEnd/>
          </a:ln>
        </p:spPr>
        <p:txBody>
          <a:bodyPr lIns="0" tIns="0" rIns="0" bIns="0" anchor="ct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777875"/>
          </a:xfrm>
        </p:spPr>
        <p:txBody>
          <a:bodyPr/>
          <a:lstStyle/>
          <a:p>
            <a:pPr>
              <a:defRPr/>
            </a:pPr>
            <a:r>
              <a:rPr lang="en-GB" sz="3600" dirty="0" smtClean="0">
                <a:solidFill>
                  <a:schemeClr val="accent1">
                    <a:lumMod val="75000"/>
                  </a:schemeClr>
                </a:solidFill>
                <a:latin typeface="Trebuchet MS" pitchFamily="34" charset="0"/>
              </a:rPr>
              <a:t>Project Workspace</a:t>
            </a:r>
          </a:p>
        </p:txBody>
      </p:sp>
      <p:grpSp>
        <p:nvGrpSpPr>
          <p:cNvPr id="28675" name="Group 5"/>
          <p:cNvGrpSpPr>
            <a:grpSpLocks noChangeAspect="1"/>
          </p:cNvGrpSpPr>
          <p:nvPr/>
        </p:nvGrpSpPr>
        <p:grpSpPr bwMode="auto">
          <a:xfrm>
            <a:off x="-47625" y="890588"/>
            <a:ext cx="9823450" cy="6119812"/>
            <a:chOff x="664952" y="1888245"/>
            <a:chExt cx="11777308" cy="7336361"/>
          </a:xfrm>
        </p:grpSpPr>
        <p:pic>
          <p:nvPicPr>
            <p:cNvPr id="28676" name="Picture 2" descr="C:\Users\Laura del Val Alonso\Dropbox\Screenshots\Screenshot 2014-05-16 18.16.56.png"/>
            <p:cNvPicPr>
              <a:picLocks noChangeAspect="1" noChangeArrowheads="1"/>
            </p:cNvPicPr>
            <p:nvPr/>
          </p:nvPicPr>
          <p:blipFill>
            <a:blip r:embed="rId2" cstate="print"/>
            <a:srcRect t="12457" b="4485"/>
            <a:stretch>
              <a:fillRect/>
            </a:stretch>
          </p:blipFill>
          <p:spPr bwMode="auto">
            <a:xfrm>
              <a:off x="664952" y="1888245"/>
              <a:ext cx="11777308" cy="7336361"/>
            </a:xfrm>
            <a:prstGeom prst="rect">
              <a:avLst/>
            </a:prstGeom>
            <a:noFill/>
            <a:ln w="9525">
              <a:noFill/>
              <a:miter lim="800000"/>
              <a:headEnd/>
              <a:tailEnd/>
            </a:ln>
          </p:spPr>
        </p:pic>
        <p:sp>
          <p:nvSpPr>
            <p:cNvPr id="5" name="Rounded Rectangle 4"/>
            <p:cNvSpPr/>
            <p:nvPr/>
          </p:nvSpPr>
          <p:spPr>
            <a:xfrm>
              <a:off x="870503" y="7437617"/>
              <a:ext cx="4198568" cy="1023855"/>
            </a:xfrm>
            <a:prstGeom prst="round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410751">
                <a:defRPr/>
              </a:pPr>
              <a:r>
                <a:rPr lang="en-GB" sz="2400" b="1" dirty="0"/>
                <a:t>Password protected</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922338"/>
          </a:xfrm>
        </p:spPr>
        <p:txBody>
          <a:bodyPr/>
          <a:lstStyle/>
          <a:p>
            <a:pPr>
              <a:defRPr/>
            </a:pPr>
            <a:r>
              <a:rPr lang="en-GB" sz="3600" dirty="0" smtClean="0">
                <a:solidFill>
                  <a:schemeClr val="accent1">
                    <a:lumMod val="75000"/>
                  </a:schemeClr>
                </a:solidFill>
                <a:latin typeface="Trebuchet MS" pitchFamily="34" charset="0"/>
              </a:rPr>
              <a:t>File exchange</a:t>
            </a:r>
          </a:p>
        </p:txBody>
      </p:sp>
      <p:sp>
        <p:nvSpPr>
          <p:cNvPr id="29699" name="Content Placeholder 2"/>
          <p:cNvSpPr>
            <a:spLocks noGrp="1"/>
          </p:cNvSpPr>
          <p:nvPr>
            <p:ph idx="1"/>
          </p:nvPr>
        </p:nvSpPr>
        <p:spPr/>
        <p:txBody>
          <a:bodyPr/>
          <a:lstStyle/>
          <a:p>
            <a:endParaRPr lang="en-GB" smtClean="0"/>
          </a:p>
        </p:txBody>
      </p:sp>
      <p:grpSp>
        <p:nvGrpSpPr>
          <p:cNvPr id="29700" name="Group 5"/>
          <p:cNvGrpSpPr>
            <a:grpSpLocks/>
          </p:cNvGrpSpPr>
          <p:nvPr/>
        </p:nvGrpSpPr>
        <p:grpSpPr bwMode="auto">
          <a:xfrm>
            <a:off x="0" y="1119188"/>
            <a:ext cx="9144000" cy="6119812"/>
            <a:chOff x="664952" y="2009282"/>
            <a:chExt cx="11777308" cy="7226985"/>
          </a:xfrm>
        </p:grpSpPr>
        <p:pic>
          <p:nvPicPr>
            <p:cNvPr id="29701" name="Picture 2" descr="C:\Users\Laura del Val Alonso\Dropbox\Screenshots\Screenshot 2014-05-16 18.20.53.png"/>
            <p:cNvPicPr>
              <a:picLocks noChangeAspect="1" noChangeArrowheads="1"/>
            </p:cNvPicPr>
            <p:nvPr/>
          </p:nvPicPr>
          <p:blipFill>
            <a:blip r:embed="rId2" cstate="print"/>
            <a:srcRect t="12987" b="5196"/>
            <a:stretch>
              <a:fillRect/>
            </a:stretch>
          </p:blipFill>
          <p:spPr bwMode="auto">
            <a:xfrm>
              <a:off x="664952" y="2009282"/>
              <a:ext cx="11777308" cy="7226985"/>
            </a:xfrm>
            <a:prstGeom prst="rect">
              <a:avLst/>
            </a:prstGeom>
            <a:noFill/>
            <a:ln w="9525">
              <a:noFill/>
              <a:miter lim="800000"/>
              <a:headEnd/>
              <a:tailEnd/>
            </a:ln>
          </p:spPr>
        </p:pic>
        <p:sp>
          <p:nvSpPr>
            <p:cNvPr id="5" name="Rounded Rectangle 4"/>
            <p:cNvSpPr/>
            <p:nvPr/>
          </p:nvSpPr>
          <p:spPr>
            <a:xfrm>
              <a:off x="7187454" y="2086144"/>
              <a:ext cx="5121903" cy="2866424"/>
            </a:xfrm>
            <a:prstGeom prst="round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410751">
                <a:defRPr/>
              </a:pPr>
              <a:r>
                <a:rPr lang="en-GB" sz="2400" b="1" dirty="0"/>
                <a:t>Exchange information between country experts</a:t>
              </a:r>
            </a:p>
            <a:p>
              <a:pPr defTabSz="410751">
                <a:defRPr/>
              </a:pPr>
              <a:r>
                <a:rPr lang="en-GB" sz="2400" b="1" dirty="0"/>
                <a:t>Follow up on authors, versions, etc</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36638" y="1179513"/>
            <a:ext cx="7358062" cy="2320925"/>
          </a:xfrm>
        </p:spPr>
        <p:txBody>
          <a:bodyPr/>
          <a:lstStyle/>
          <a:p>
            <a:r>
              <a:rPr lang="en-GB" smtClean="0"/>
              <a:t>Forum functionalities</a:t>
            </a:r>
          </a:p>
        </p:txBody>
      </p:sp>
      <p:sp>
        <p:nvSpPr>
          <p:cNvPr id="30723" name="Content Placeholder 2"/>
          <p:cNvSpPr>
            <a:spLocks noGrp="1"/>
          </p:cNvSpPr>
          <p:nvPr>
            <p:ph idx="1"/>
          </p:nvPr>
        </p:nvSpPr>
        <p:spPr/>
        <p:txBody>
          <a:bodyPr/>
          <a:lstStyle/>
          <a:p>
            <a:endParaRPr lang="en-GB" smtClean="0"/>
          </a:p>
        </p:txBody>
      </p:sp>
      <p:grpSp>
        <p:nvGrpSpPr>
          <p:cNvPr id="30724" name="Group 5"/>
          <p:cNvGrpSpPr>
            <a:grpSpLocks/>
          </p:cNvGrpSpPr>
          <p:nvPr/>
        </p:nvGrpSpPr>
        <p:grpSpPr bwMode="auto">
          <a:xfrm>
            <a:off x="-685800" y="814388"/>
            <a:ext cx="10199688" cy="6119812"/>
            <a:chOff x="-210667" y="1283797"/>
            <a:chExt cx="13023179" cy="7996688"/>
          </a:xfrm>
        </p:grpSpPr>
        <p:pic>
          <p:nvPicPr>
            <p:cNvPr id="30726" name="Picture 2" descr="C:\Users\Laura del Val Alonso\Dropbox\Screenshots\Screenshot 2014-05-16 18.22.16.png"/>
            <p:cNvPicPr>
              <a:picLocks noChangeAspect="1" noChangeArrowheads="1"/>
            </p:cNvPicPr>
            <p:nvPr/>
          </p:nvPicPr>
          <p:blipFill>
            <a:blip r:embed="rId2" cstate="print"/>
            <a:srcRect t="12724" b="5403"/>
            <a:stretch>
              <a:fillRect/>
            </a:stretch>
          </p:blipFill>
          <p:spPr bwMode="auto">
            <a:xfrm>
              <a:off x="-210667" y="1283797"/>
              <a:ext cx="13023179" cy="7996688"/>
            </a:xfrm>
            <a:prstGeom prst="rect">
              <a:avLst/>
            </a:prstGeom>
            <a:noFill/>
            <a:ln w="9525">
              <a:noFill/>
              <a:miter lim="800000"/>
              <a:headEnd/>
              <a:tailEnd/>
            </a:ln>
          </p:spPr>
        </p:pic>
        <p:sp>
          <p:nvSpPr>
            <p:cNvPr id="5" name="Rounded Rectangle 4"/>
            <p:cNvSpPr/>
            <p:nvPr/>
          </p:nvSpPr>
          <p:spPr>
            <a:xfrm>
              <a:off x="6198561" y="2223485"/>
              <a:ext cx="5941002" cy="1433389"/>
            </a:xfrm>
            <a:prstGeom prst="round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410751">
                <a:defRPr/>
              </a:pPr>
              <a:r>
                <a:rPr lang="en-GB" sz="2400" b="1" dirty="0"/>
                <a:t>Forum for discussions, sharing ideas, etc.</a:t>
              </a:r>
            </a:p>
          </p:txBody>
        </p:sp>
      </p:grpSp>
      <p:sp>
        <p:nvSpPr>
          <p:cNvPr id="7" name="Title 1"/>
          <p:cNvSpPr txBox="1">
            <a:spLocks/>
          </p:cNvSpPr>
          <p:nvPr/>
        </p:nvSpPr>
        <p:spPr bwMode="auto">
          <a:xfrm>
            <a:off x="322263" y="0"/>
            <a:ext cx="7304087" cy="647700"/>
          </a:xfrm>
          <a:prstGeom prst="rect">
            <a:avLst/>
          </a:prstGeom>
          <a:noFill/>
          <a:ln w="12700">
            <a:noFill/>
            <a:miter lim="0"/>
            <a:headEnd/>
            <a:tailEnd/>
          </a:ln>
        </p:spPr>
        <p:txBody>
          <a:bodyPr lIns="0" tIns="0" rIns="0" bIns="0" anchor="b"/>
          <a:lstStyle/>
          <a:p>
            <a:pPr eaLnBrk="0">
              <a:defRPr/>
            </a:pPr>
            <a:r>
              <a:rPr lang="en-GB" sz="3600" dirty="0">
                <a:solidFill>
                  <a:schemeClr val="accent1">
                    <a:lumMod val="75000"/>
                  </a:schemeClr>
                </a:solidFill>
                <a:latin typeface="Trebuchet MS" pitchFamily="34" charset="0"/>
                <a:ea typeface="+mj-ea"/>
                <a:cs typeface="+mj-cs"/>
              </a:rPr>
              <a:t>Forum functionalities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922338"/>
          </a:xfrm>
        </p:spPr>
        <p:txBody>
          <a:bodyPr/>
          <a:lstStyle/>
          <a:p>
            <a:pPr>
              <a:defRPr/>
            </a:pPr>
            <a:r>
              <a:rPr lang="en-GB" sz="3600" dirty="0" smtClean="0">
                <a:solidFill>
                  <a:schemeClr val="accent1">
                    <a:lumMod val="75000"/>
                  </a:schemeClr>
                </a:solidFill>
                <a:latin typeface="Trebuchet MS" pitchFamily="34" charset="0"/>
              </a:rPr>
              <a:t>Community development</a:t>
            </a:r>
          </a:p>
        </p:txBody>
      </p:sp>
      <p:sp>
        <p:nvSpPr>
          <p:cNvPr id="31747" name="Content Placeholder 2"/>
          <p:cNvSpPr>
            <a:spLocks noGrp="1"/>
          </p:cNvSpPr>
          <p:nvPr>
            <p:ph idx="1"/>
          </p:nvPr>
        </p:nvSpPr>
        <p:spPr/>
        <p:txBody>
          <a:bodyPr/>
          <a:lstStyle/>
          <a:p>
            <a:endParaRPr lang="en-GB" smtClean="0"/>
          </a:p>
        </p:txBody>
      </p:sp>
      <p:grpSp>
        <p:nvGrpSpPr>
          <p:cNvPr id="31748" name="Group 5"/>
          <p:cNvGrpSpPr>
            <a:grpSpLocks/>
          </p:cNvGrpSpPr>
          <p:nvPr/>
        </p:nvGrpSpPr>
        <p:grpSpPr bwMode="auto">
          <a:xfrm>
            <a:off x="-152400" y="1447800"/>
            <a:ext cx="9723438" cy="5400675"/>
            <a:chOff x="-218004" y="2075737"/>
            <a:chExt cx="13832474" cy="8447284"/>
          </a:xfrm>
        </p:grpSpPr>
        <p:pic>
          <p:nvPicPr>
            <p:cNvPr id="31749" name="Picture 2" descr="C:\Users\Laura del Val Alonso\Dropbox\Screenshots\Screenshot 2014-05-16 18.23.30.png"/>
            <p:cNvPicPr>
              <a:picLocks noChangeAspect="1" noChangeArrowheads="1"/>
            </p:cNvPicPr>
            <p:nvPr/>
          </p:nvPicPr>
          <p:blipFill>
            <a:blip r:embed="rId2" cstate="print"/>
            <a:srcRect t="12794" b="5780"/>
            <a:stretch>
              <a:fillRect/>
            </a:stretch>
          </p:blipFill>
          <p:spPr bwMode="auto">
            <a:xfrm>
              <a:off x="-218004" y="2075737"/>
              <a:ext cx="13832474" cy="8447284"/>
            </a:xfrm>
            <a:prstGeom prst="rect">
              <a:avLst/>
            </a:prstGeom>
            <a:noFill/>
            <a:ln w="9525">
              <a:noFill/>
              <a:miter lim="800000"/>
              <a:headEnd/>
              <a:tailEnd/>
            </a:ln>
          </p:spPr>
        </p:pic>
        <p:sp>
          <p:nvSpPr>
            <p:cNvPr id="5" name="Rounded Rectangle 4"/>
            <p:cNvSpPr/>
            <p:nvPr/>
          </p:nvSpPr>
          <p:spPr>
            <a:xfrm>
              <a:off x="6439650" y="2599658"/>
              <a:ext cx="6350517" cy="1025493"/>
            </a:xfrm>
            <a:prstGeom prst="round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defTabSz="410751">
                <a:defRPr/>
              </a:pPr>
              <a:r>
                <a:rPr lang="en-GB" sz="2400" b="1" dirty="0"/>
                <a:t>Sharing images and </a:t>
              </a:r>
              <a:r>
                <a:rPr lang="en-GB" sz="2400" b="1" dirty="0" err="1"/>
                <a:t>foto’s</a:t>
              </a:r>
              <a:endParaRPr lang="en-GB" sz="2400" b="1"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Bacground 1.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 name="TextBox 13"/>
          <p:cNvSpPr txBox="1"/>
          <p:nvPr/>
        </p:nvSpPr>
        <p:spPr>
          <a:xfrm>
            <a:off x="0" y="2533650"/>
            <a:ext cx="9144000" cy="646113"/>
          </a:xfrm>
          <a:prstGeom prst="rect">
            <a:avLst/>
          </a:prstGeom>
          <a:noFill/>
        </p:spPr>
        <p:txBody>
          <a:bodyPr>
            <a:spAutoFit/>
          </a:bodyPr>
          <a:lstStyle/>
          <a:p>
            <a:pPr>
              <a:defRPr/>
            </a:pPr>
            <a:r>
              <a:rPr lang="en-US" sz="3600" b="1" dirty="0">
                <a:solidFill>
                  <a:schemeClr val="accent1">
                    <a:lumMod val="75000"/>
                  </a:schemeClr>
                </a:solidFill>
                <a:latin typeface="Arial"/>
                <a:cs typeface="Arial"/>
              </a:rPr>
              <a:t>Thank you</a:t>
            </a:r>
            <a:endParaRPr lang="en-US" dirty="0">
              <a:solidFill>
                <a:schemeClr val="accent1">
                  <a:lumMod val="75000"/>
                </a:schemeClr>
              </a:solidFill>
              <a:latin typeface="Arial"/>
              <a:cs typeface="Arial"/>
            </a:endParaRPr>
          </a:p>
        </p:txBody>
      </p:sp>
      <p:sp>
        <p:nvSpPr>
          <p:cNvPr id="32772" name="Line 22"/>
          <p:cNvSpPr>
            <a:spLocks noChangeShapeType="1"/>
          </p:cNvSpPr>
          <p:nvPr/>
        </p:nvSpPr>
        <p:spPr bwMode="auto">
          <a:xfrm>
            <a:off x="558800" y="6597650"/>
            <a:ext cx="8023225" cy="0"/>
          </a:xfrm>
          <a:prstGeom prst="line">
            <a:avLst/>
          </a:prstGeom>
          <a:noFill/>
          <a:ln w="25400">
            <a:solidFill>
              <a:srgbClr val="366CA6"/>
            </a:solidFill>
            <a:round/>
            <a:headEnd/>
            <a:tailEnd/>
          </a:ln>
        </p:spPr>
        <p:txBody>
          <a:bodyPr lIns="0" tIns="0" rIns="0" bIns="0" anchor="ctr"/>
          <a:lstStyle/>
          <a:p>
            <a:endParaRPr lang="en-GB"/>
          </a:p>
        </p:txBody>
      </p:sp>
      <p:pic>
        <p:nvPicPr>
          <p:cNvPr id="32773" name="Picture 1"/>
          <p:cNvPicPr>
            <a:picLocks noChangeAspect="1"/>
          </p:cNvPicPr>
          <p:nvPr/>
        </p:nvPicPr>
        <p:blipFill>
          <a:blip r:embed="rId3" cstate="print">
            <a:clrChange>
              <a:clrFrom>
                <a:srgbClr val="FFFFFE"/>
              </a:clrFrom>
              <a:clrTo>
                <a:srgbClr val="FFFFFE">
                  <a:alpha val="0"/>
                </a:srgbClr>
              </a:clrTo>
            </a:clrChange>
          </a:blip>
          <a:srcRect/>
          <a:stretch>
            <a:fillRect/>
          </a:stretch>
        </p:blipFill>
        <p:spPr bwMode="auto">
          <a:xfrm>
            <a:off x="4491038" y="4398963"/>
            <a:ext cx="3455987" cy="1897062"/>
          </a:xfrm>
          <a:prstGeom prst="rect">
            <a:avLst/>
          </a:prstGeom>
          <a:noFill/>
          <a:ln w="9525">
            <a:noFill/>
            <a:miter lim="800000"/>
            <a:headEnd/>
            <a:tailEnd/>
          </a:ln>
        </p:spPr>
      </p:pic>
      <p:pic>
        <p:nvPicPr>
          <p:cNvPr id="32774" name="Picture 2"/>
          <p:cNvPicPr>
            <a:picLocks noChangeAspect="1"/>
          </p:cNvPicPr>
          <p:nvPr/>
        </p:nvPicPr>
        <p:blipFill>
          <a:blip r:embed="rId4" cstate="print"/>
          <a:srcRect/>
          <a:stretch>
            <a:fillRect/>
          </a:stretch>
        </p:blipFill>
        <p:spPr bwMode="auto">
          <a:xfrm>
            <a:off x="1238250" y="4794250"/>
            <a:ext cx="2905125" cy="1225550"/>
          </a:xfrm>
          <a:prstGeom prst="rect">
            <a:avLst/>
          </a:prstGeom>
          <a:noFill/>
          <a:ln w="9525">
            <a:noFill/>
            <a:miter lim="800000"/>
            <a:headEnd/>
            <a:tailEnd/>
          </a:ln>
        </p:spPr>
      </p:pic>
      <p:sp>
        <p:nvSpPr>
          <p:cNvPr id="32775" name="Line 22"/>
          <p:cNvSpPr>
            <a:spLocks noChangeShapeType="1"/>
          </p:cNvSpPr>
          <p:nvPr/>
        </p:nvSpPr>
        <p:spPr bwMode="auto">
          <a:xfrm>
            <a:off x="614363" y="4291013"/>
            <a:ext cx="8021637" cy="0"/>
          </a:xfrm>
          <a:prstGeom prst="line">
            <a:avLst/>
          </a:prstGeom>
          <a:noFill/>
          <a:ln w="25400">
            <a:solidFill>
              <a:srgbClr val="366CA6"/>
            </a:solidFill>
            <a:round/>
            <a:headEnd/>
            <a:tailEnd/>
          </a:ln>
        </p:spPr>
        <p:txBody>
          <a:bodyPr lIns="0" tIns="0" rIns="0" bIns="0" anchor="ctr"/>
          <a:lstStyle/>
          <a:p>
            <a:endParaRPr lang="en-GB"/>
          </a:p>
        </p:txBody>
      </p:sp>
      <p:pic>
        <p:nvPicPr>
          <p:cNvPr id="32776" name="Picture 10" descr="IGRAC-logo-txt-cmyk.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164388" y="188913"/>
            <a:ext cx="1912937" cy="647700"/>
          </a:xfrm>
          <a:prstGeom prst="rect">
            <a:avLst/>
          </a:prstGeom>
          <a:noFill/>
          <a:ln w="12700">
            <a:noFill/>
            <a:miter lim="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cstate="print"/>
          <a:srcRect t="7454" b="7570"/>
          <a:stretch>
            <a:fillRect/>
          </a:stretch>
        </p:blipFill>
        <p:spPr bwMode="auto">
          <a:xfrm>
            <a:off x="1043608" y="1073382"/>
            <a:ext cx="6912768" cy="5019914"/>
          </a:xfrm>
          <a:prstGeom prst="rect">
            <a:avLst/>
          </a:prstGeom>
          <a:noFill/>
          <a:ln w="9525">
            <a:noFill/>
            <a:miter lim="800000"/>
            <a:headEnd/>
            <a:tailEnd/>
          </a:ln>
        </p:spPr>
      </p:pic>
      <p:sp>
        <p:nvSpPr>
          <p:cNvPr id="3" name="Title 1"/>
          <p:cNvSpPr>
            <a:spLocks noGrp="1"/>
          </p:cNvSpPr>
          <p:nvPr>
            <p:ph type="title"/>
          </p:nvPr>
        </p:nvSpPr>
        <p:spPr>
          <a:xfrm>
            <a:off x="381000" y="457200"/>
            <a:ext cx="8280920" cy="1556792"/>
          </a:xfrm>
        </p:spPr>
        <p:txBody>
          <a:bodyPr>
            <a:noAutofit/>
          </a:bodyPr>
          <a:lstStyle/>
          <a:p>
            <a:r>
              <a:rPr lang="en-GB" sz="3600" dirty="0" smtClean="0">
                <a:solidFill>
                  <a:schemeClr val="accent1">
                    <a:lumMod val="75000"/>
                  </a:schemeClr>
                </a:solidFill>
              </a:rPr>
              <a:t>Visualising:</a:t>
            </a:r>
            <a:br>
              <a:rPr lang="en-GB" sz="3600" dirty="0" smtClean="0">
                <a:solidFill>
                  <a:schemeClr val="accent1">
                    <a:lumMod val="75000"/>
                  </a:schemeClr>
                </a:solidFill>
              </a:rPr>
            </a:br>
            <a:r>
              <a:rPr lang="en-GB" sz="3600" dirty="0" smtClean="0">
                <a:solidFill>
                  <a:schemeClr val="accent1">
                    <a:lumMod val="75000"/>
                  </a:schemeClr>
                </a:solidFill>
              </a:rPr>
              <a:t>Maps with a clear message</a:t>
            </a:r>
            <a:r>
              <a:rPr lang="en-GB" dirty="0" smtClean="0">
                <a:solidFill>
                  <a:schemeClr val="accent1">
                    <a:lumMod val="75000"/>
                  </a:schemeClr>
                </a:solidFill>
              </a:rPr>
              <a:t/>
            </a:r>
            <a:br>
              <a:rPr lang="en-GB" dirty="0" smtClean="0">
                <a:solidFill>
                  <a:schemeClr val="accent1">
                    <a:lumMod val="75000"/>
                  </a:schemeClr>
                </a:solidFill>
              </a:rPr>
            </a:b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cstate="print"/>
          <a:srcRect t="9489" b="6874"/>
          <a:stretch>
            <a:fillRect/>
          </a:stretch>
        </p:blipFill>
        <p:spPr bwMode="auto">
          <a:xfrm>
            <a:off x="1115616" y="1029938"/>
            <a:ext cx="6766519" cy="4836927"/>
          </a:xfrm>
          <a:prstGeom prst="rect">
            <a:avLst/>
          </a:prstGeom>
          <a:noFill/>
          <a:ln w="9525">
            <a:noFill/>
            <a:miter lim="800000"/>
            <a:headEnd/>
            <a:tailEnd/>
          </a:ln>
        </p:spPr>
      </p:pic>
      <p:sp>
        <p:nvSpPr>
          <p:cNvPr id="5" name="Title 1"/>
          <p:cNvSpPr>
            <a:spLocks noGrp="1"/>
          </p:cNvSpPr>
          <p:nvPr>
            <p:ph type="title"/>
          </p:nvPr>
        </p:nvSpPr>
        <p:spPr>
          <a:xfrm>
            <a:off x="381000" y="457200"/>
            <a:ext cx="8280920" cy="1556792"/>
          </a:xfrm>
        </p:spPr>
        <p:txBody>
          <a:bodyPr>
            <a:noAutofit/>
          </a:bodyPr>
          <a:lstStyle/>
          <a:p>
            <a:r>
              <a:rPr lang="en-GB" sz="3600" dirty="0" smtClean="0">
                <a:solidFill>
                  <a:schemeClr val="accent1">
                    <a:lumMod val="75000"/>
                  </a:schemeClr>
                </a:solidFill>
              </a:rPr>
              <a:t>Visualising:</a:t>
            </a:r>
            <a:br>
              <a:rPr lang="en-GB" sz="3600" dirty="0" smtClean="0">
                <a:solidFill>
                  <a:schemeClr val="accent1">
                    <a:lumMod val="75000"/>
                  </a:schemeClr>
                </a:solidFill>
              </a:rPr>
            </a:br>
            <a:r>
              <a:rPr lang="en-GB" sz="3600" dirty="0" smtClean="0">
                <a:solidFill>
                  <a:schemeClr val="accent1">
                    <a:lumMod val="75000"/>
                  </a:schemeClr>
                </a:solidFill>
              </a:rPr>
              <a:t>Maps with a clear message</a:t>
            </a:r>
            <a:r>
              <a:rPr lang="en-GB" dirty="0" smtClean="0">
                <a:solidFill>
                  <a:schemeClr val="accent1">
                    <a:lumMod val="75000"/>
                  </a:schemeClr>
                </a:solidFill>
              </a:rPr>
              <a:t/>
            </a:r>
            <a:br>
              <a:rPr lang="en-GB" dirty="0" smtClean="0">
                <a:solidFill>
                  <a:schemeClr val="accent1">
                    <a:lumMod val="75000"/>
                  </a:schemeClr>
                </a:solidFill>
              </a:rPr>
            </a:b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noChangeAspect="1"/>
          </p:cNvGrpSpPr>
          <p:nvPr/>
        </p:nvGrpSpPr>
        <p:grpSpPr bwMode="auto">
          <a:xfrm>
            <a:off x="1187624" y="1138516"/>
            <a:ext cx="6408712" cy="4957484"/>
            <a:chOff x="1488" y="7909"/>
            <a:chExt cx="9074" cy="7020"/>
          </a:xfrm>
        </p:grpSpPr>
        <p:sp>
          <p:nvSpPr>
            <p:cNvPr id="117768" name="Rectangle 8"/>
            <p:cNvSpPr>
              <a:spLocks noChangeArrowheads="1"/>
            </p:cNvSpPr>
            <p:nvPr/>
          </p:nvSpPr>
          <p:spPr bwMode="auto">
            <a:xfrm>
              <a:off x="1488" y="7909"/>
              <a:ext cx="9074" cy="70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17769" name="Picture 9"/>
            <p:cNvPicPr>
              <a:picLocks noChangeAspect="1" noChangeArrowheads="1"/>
            </p:cNvPicPr>
            <p:nvPr/>
          </p:nvPicPr>
          <p:blipFill>
            <a:blip r:embed="rId2" cstate="print"/>
            <a:srcRect/>
            <a:stretch>
              <a:fillRect/>
            </a:stretch>
          </p:blipFill>
          <p:spPr bwMode="auto">
            <a:xfrm>
              <a:off x="1644" y="9241"/>
              <a:ext cx="4134" cy="4860"/>
            </a:xfrm>
            <a:prstGeom prst="rect">
              <a:avLst/>
            </a:prstGeom>
            <a:noFill/>
          </p:spPr>
        </p:pic>
        <p:pic>
          <p:nvPicPr>
            <p:cNvPr id="117770" name="Picture 10"/>
            <p:cNvPicPr>
              <a:picLocks noChangeAspect="1" noChangeArrowheads="1"/>
            </p:cNvPicPr>
            <p:nvPr/>
          </p:nvPicPr>
          <p:blipFill>
            <a:blip r:embed="rId3" cstate="print"/>
            <a:srcRect/>
            <a:stretch>
              <a:fillRect/>
            </a:stretch>
          </p:blipFill>
          <p:spPr bwMode="auto">
            <a:xfrm>
              <a:off x="5803" y="8161"/>
              <a:ext cx="4730" cy="6660"/>
            </a:xfrm>
            <a:prstGeom prst="rect">
              <a:avLst/>
            </a:prstGeom>
            <a:noFill/>
          </p:spPr>
        </p:pic>
      </p:grpSp>
      <p:sp>
        <p:nvSpPr>
          <p:cNvPr id="12" name="Title 1"/>
          <p:cNvSpPr txBox="1">
            <a:spLocks/>
          </p:cNvSpPr>
          <p:nvPr/>
        </p:nvSpPr>
        <p:spPr>
          <a:xfrm>
            <a:off x="395536" y="0"/>
            <a:ext cx="8280920" cy="155679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Visualising:</a:t>
            </a:r>
            <a:b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br>
            <a: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Conceptualising  </a:t>
            </a:r>
            <a: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sym typeface="Wingdings" pitchFamily="2" charset="2"/>
              </a:rPr>
              <a:t> </a:t>
            </a:r>
            <a: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simplified maps </a:t>
            </a:r>
            <a:b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br>
            <a:endParaRPr kumimoji="0" lang="en-GB" sz="36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extLst>
      <p:ext uri="{BB962C8B-B14F-4D97-AF65-F5344CB8AC3E}">
        <p14:creationId xmlns:p14="http://schemas.microsoft.com/office/powerpoint/2010/main" xmlns="" val="3263387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sz="4000" b="1" dirty="0" err="1" smtClean="0">
                <a:solidFill>
                  <a:schemeClr val="accent1">
                    <a:lumMod val="75000"/>
                  </a:schemeClr>
                </a:solidFill>
              </a:rPr>
              <a:t>Visualising</a:t>
            </a:r>
            <a:r>
              <a:rPr lang="en-US" sz="4000" b="1" dirty="0" smtClean="0">
                <a:solidFill>
                  <a:schemeClr val="accent1">
                    <a:lumMod val="75000"/>
                  </a:schemeClr>
                </a:solidFill>
              </a:rPr>
              <a:t>: Cross sections</a:t>
            </a:r>
            <a:endParaRPr lang="en-US" sz="4000" b="1" dirty="0" smtClean="0">
              <a:solidFill>
                <a:srgbClr val="FF0000"/>
              </a:solidFill>
            </a:endParaRPr>
          </a:p>
        </p:txBody>
      </p:sp>
      <p:pic>
        <p:nvPicPr>
          <p:cNvPr id="4" name="Picture 2"/>
          <p:cNvPicPr>
            <a:picLocks noChangeAspect="1" noChangeArrowheads="1"/>
          </p:cNvPicPr>
          <p:nvPr/>
        </p:nvPicPr>
        <p:blipFill>
          <a:blip r:embed="rId2" cstate="print"/>
          <a:srcRect b="53374"/>
          <a:stretch>
            <a:fillRect/>
          </a:stretch>
        </p:blipFill>
        <p:spPr bwMode="auto">
          <a:xfrm>
            <a:off x="0" y="1196751"/>
            <a:ext cx="9144000" cy="3451587"/>
          </a:xfrm>
          <a:prstGeom prst="rect">
            <a:avLst/>
          </a:prstGeom>
          <a:noFill/>
          <a:ln w="9525">
            <a:noFill/>
            <a:miter lim="800000"/>
            <a:headEnd/>
            <a:tailEnd/>
          </a:ln>
        </p:spPr>
      </p:pic>
      <p:sp>
        <p:nvSpPr>
          <p:cNvPr id="5" name="Title 1"/>
          <p:cNvSpPr txBox="1">
            <a:spLocks/>
          </p:cNvSpPr>
          <p:nvPr/>
        </p:nvSpPr>
        <p:spPr>
          <a:xfrm>
            <a:off x="395536" y="0"/>
            <a:ext cx="8280920" cy="155679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Visualising:</a:t>
            </a:r>
            <a:b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br>
            <a: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t>Cross-sections</a:t>
            </a:r>
            <a:br>
              <a:rPr kumimoji="0" lang="en-GB" sz="3600" b="0" i="0" u="none" strike="noStrike" kern="1200" cap="none" spc="0" normalizeH="0" baseline="0" noProof="0" dirty="0" smtClean="0">
                <a:ln>
                  <a:noFill/>
                </a:ln>
                <a:solidFill>
                  <a:schemeClr val="accent1">
                    <a:lumMod val="75000"/>
                  </a:schemeClr>
                </a:solidFill>
                <a:effectLst/>
                <a:uLnTx/>
                <a:uFillTx/>
                <a:latin typeface="+mj-lt"/>
                <a:ea typeface="+mj-ea"/>
                <a:cs typeface="+mj-cs"/>
              </a:rPr>
            </a:br>
            <a:endParaRPr kumimoji="0" lang="en-GB" sz="36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1700808"/>
            <a:ext cx="7634287" cy="3960813"/>
          </a:xfrm>
          <a:prstGeom prst="rect">
            <a:avLst/>
          </a:prstGeom>
          <a:noFill/>
          <a:ln w="9525">
            <a:noFill/>
            <a:miter lim="800000"/>
            <a:headEnd/>
            <a:tailEnd/>
          </a:ln>
        </p:spPr>
      </p:pic>
      <p:sp>
        <p:nvSpPr>
          <p:cNvPr id="5" name="Rectangle 2"/>
          <p:cNvSpPr txBox="1">
            <a:spLocks noChangeArrowheads="1"/>
          </p:cNvSpPr>
          <p:nvPr/>
        </p:nvSpPr>
        <p:spPr>
          <a:xfrm>
            <a:off x="0" y="0"/>
            <a:ext cx="9144000"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accent1">
                    <a:lumMod val="75000"/>
                  </a:schemeClr>
                </a:solidFill>
                <a:effectLst/>
                <a:uLnTx/>
                <a:uFillTx/>
                <a:latin typeface="+mj-lt"/>
                <a:ea typeface="+mj-ea"/>
                <a:cs typeface="+mj-cs"/>
              </a:rPr>
              <a:t>Visualising</a:t>
            </a:r>
            <a:r>
              <a:rPr kumimoji="0" lang="en-US" sz="4000" b="1" i="0" u="none" strike="noStrike" kern="1200" cap="none" spc="0" normalizeH="0" baseline="0" noProof="0" dirty="0" smtClean="0">
                <a:ln>
                  <a:noFill/>
                </a:ln>
                <a:solidFill>
                  <a:schemeClr val="accent1">
                    <a:lumMod val="75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1">
                    <a:lumMod val="75000"/>
                  </a:schemeClr>
                </a:solidFill>
                <a:effectLst/>
                <a:uLnTx/>
                <a:uFillTx/>
                <a:latin typeface="+mj-lt"/>
                <a:ea typeface="+mj-ea"/>
                <a:cs typeface="+mj-cs"/>
              </a:rPr>
              <a:t>Simplified diagrams with a message</a:t>
            </a:r>
            <a:endParaRPr kumimoji="0" lang="en-US" sz="4000" b="1"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1"/>
          <p:cNvSpPr>
            <a:spLocks/>
          </p:cNvSpPr>
          <p:nvPr/>
        </p:nvSpPr>
        <p:spPr bwMode="auto">
          <a:xfrm>
            <a:off x="303213" y="106363"/>
            <a:ext cx="5248275" cy="269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25113" tIns="25113" rIns="25113" bIns="25113" anchor="ctr"/>
          <a:lstStyle/>
          <a:p>
            <a:pPr algn="l"/>
            <a:endParaRPr lang="en-US" altLang="en-US" dirty="0"/>
          </a:p>
        </p:txBody>
      </p:sp>
      <p:sp>
        <p:nvSpPr>
          <p:cNvPr id="16387" name="AutoShape 5"/>
          <p:cNvSpPr>
            <a:spLocks/>
          </p:cNvSpPr>
          <p:nvPr/>
        </p:nvSpPr>
        <p:spPr bwMode="auto">
          <a:xfrm>
            <a:off x="1250950" y="228600"/>
            <a:ext cx="6696075" cy="5343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algn="l"/>
            <a:r>
              <a:rPr lang="en-US" altLang="en-US" sz="3400" dirty="0">
                <a:solidFill>
                  <a:srgbClr val="164F86"/>
                </a:solidFill>
                <a:latin typeface="Trebuchet MS" pitchFamily="34" charset="0"/>
                <a:ea typeface="Trebuchet MS" pitchFamily="34" charset="0"/>
                <a:cs typeface="Trebuchet MS" pitchFamily="34" charset="0"/>
                <a:sym typeface="Trebuchet MS" pitchFamily="34" charset="0"/>
              </a:rPr>
              <a:t> </a:t>
            </a:r>
            <a:r>
              <a:rPr lang="en-US" altLang="en-US" sz="3400" dirty="0" smtClean="0">
                <a:solidFill>
                  <a:srgbClr val="164F86"/>
                </a:solidFill>
                <a:latin typeface="Trebuchet MS" pitchFamily="34" charset="0"/>
                <a:ea typeface="Trebuchet MS" pitchFamily="34" charset="0"/>
                <a:cs typeface="Trebuchet MS" pitchFamily="34" charset="0"/>
                <a:sym typeface="Trebuchet MS" pitchFamily="34" charset="0"/>
              </a:rPr>
              <a:t>Information </a:t>
            </a:r>
            <a:r>
              <a:rPr lang="en-US" altLang="en-US" sz="3400" dirty="0">
                <a:solidFill>
                  <a:srgbClr val="164F86"/>
                </a:solidFill>
                <a:latin typeface="Trebuchet MS" pitchFamily="34" charset="0"/>
                <a:ea typeface="Trebuchet MS" pitchFamily="34" charset="0"/>
                <a:cs typeface="Trebuchet MS" pitchFamily="34" charset="0"/>
                <a:sym typeface="Trebuchet MS" pitchFamily="34" charset="0"/>
              </a:rPr>
              <a:t>Management System</a:t>
            </a:r>
          </a:p>
        </p:txBody>
      </p:sp>
      <p:sp>
        <p:nvSpPr>
          <p:cNvPr id="16388" name="Line 12"/>
          <p:cNvSpPr>
            <a:spLocks noChangeShapeType="1"/>
          </p:cNvSpPr>
          <p:nvPr/>
        </p:nvSpPr>
        <p:spPr bwMode="auto">
          <a:xfrm flipV="1">
            <a:off x="1235075" y="911225"/>
            <a:ext cx="6673850" cy="0"/>
          </a:xfrm>
          <a:prstGeom prst="line">
            <a:avLst/>
          </a:prstGeom>
          <a:noFill/>
          <a:ln w="25400">
            <a:solidFill>
              <a:srgbClr val="366CA6"/>
            </a:solidFill>
            <a:round/>
            <a:headEnd/>
            <a:tailEnd/>
          </a:ln>
        </p:spPr>
        <p:txBody>
          <a:bodyPr lIns="0" tIns="0" rIns="0" bIns="0" anchor="ctr"/>
          <a:lstStyle/>
          <a:p>
            <a:endParaRPr lang="en-GB"/>
          </a:p>
        </p:txBody>
      </p:sp>
      <p:sp>
        <p:nvSpPr>
          <p:cNvPr id="16389" name="Line 13"/>
          <p:cNvSpPr>
            <a:spLocks noChangeShapeType="1"/>
          </p:cNvSpPr>
          <p:nvPr/>
        </p:nvSpPr>
        <p:spPr bwMode="auto">
          <a:xfrm flipV="1">
            <a:off x="1235075" y="5678488"/>
            <a:ext cx="6673850" cy="0"/>
          </a:xfrm>
          <a:prstGeom prst="line">
            <a:avLst/>
          </a:prstGeom>
          <a:noFill/>
          <a:ln w="25400">
            <a:solidFill>
              <a:srgbClr val="366CA6"/>
            </a:solidFill>
            <a:round/>
            <a:headEnd/>
            <a:tailEnd/>
          </a:ln>
        </p:spPr>
        <p:txBody>
          <a:bodyPr lIns="0" tIns="0" rIns="0" bIns="0" anchor="ctr"/>
          <a:lstStyle/>
          <a:p>
            <a:endParaRPr lang="en-GB"/>
          </a:p>
        </p:txBody>
      </p:sp>
      <p:grpSp>
        <p:nvGrpSpPr>
          <p:cNvPr id="16390" name="Group 7"/>
          <p:cNvGrpSpPr>
            <a:grpSpLocks/>
          </p:cNvGrpSpPr>
          <p:nvPr/>
        </p:nvGrpSpPr>
        <p:grpSpPr bwMode="auto">
          <a:xfrm>
            <a:off x="698500" y="1676400"/>
            <a:ext cx="7683500" cy="3859213"/>
            <a:chOff x="381000" y="879231"/>
            <a:chExt cx="7683690" cy="3859196"/>
          </a:xfrm>
        </p:grpSpPr>
        <p:pic>
          <p:nvPicPr>
            <p:cNvPr id="16391" name="Picture 2" descr="http://gis.townofchapelhill.org/_img/ClipArt-GIS.gif"/>
            <p:cNvPicPr>
              <a:picLocks noChangeAspect="1" noChangeArrowheads="1"/>
            </p:cNvPicPr>
            <p:nvPr/>
          </p:nvPicPr>
          <p:blipFill>
            <a:blip r:embed="rId2" cstate="print"/>
            <a:srcRect r="13077"/>
            <a:stretch>
              <a:fillRect/>
            </a:stretch>
          </p:blipFill>
          <p:spPr bwMode="auto">
            <a:xfrm>
              <a:off x="5051633" y="879231"/>
              <a:ext cx="3013057" cy="3859196"/>
            </a:xfrm>
            <a:prstGeom prst="rect">
              <a:avLst/>
            </a:prstGeom>
            <a:noFill/>
            <a:ln w="9525">
              <a:noFill/>
              <a:miter lim="800000"/>
              <a:headEnd/>
              <a:tailEnd/>
            </a:ln>
          </p:spPr>
        </p:pic>
        <p:pic>
          <p:nvPicPr>
            <p:cNvPr id="10" name="Picture 1" descr="I:\IGRAC\H. Promotion\Publications\Flyers\GGMN Flyer 2012\Images\reports02.jpg"/>
            <p:cNvPicPr>
              <a:picLocks noChangeAspect="1" noChangeArrowheads="1"/>
            </p:cNvPicPr>
            <p:nvPr/>
          </p:nvPicPr>
          <p:blipFill>
            <a:blip r:embed="rId3" cstate="print"/>
            <a:srcRect/>
            <a:stretch>
              <a:fillRect/>
            </a:stretch>
          </p:blipFill>
          <p:spPr bwMode="auto">
            <a:xfrm>
              <a:off x="381000" y="949081"/>
              <a:ext cx="2932186" cy="3692509"/>
            </a:xfrm>
            <a:prstGeom prst="rect">
              <a:avLst/>
            </a:prstGeom>
            <a:ln>
              <a:noFill/>
            </a:ln>
            <a:effectLst>
              <a:outerShdw blurRad="292100" dist="139700" dir="2700000" algn="tl" rotWithShape="0">
                <a:srgbClr val="333333">
                  <a:alpha val="65000"/>
                </a:srgbClr>
              </a:outerShdw>
            </a:effectLst>
          </p:spPr>
        </p:pic>
        <p:sp>
          <p:nvSpPr>
            <p:cNvPr id="11" name="Down Arrow 10"/>
            <p:cNvSpPr/>
            <p:nvPr/>
          </p:nvSpPr>
          <p:spPr>
            <a:xfrm rot="16200000">
              <a:off x="3929158" y="2095232"/>
              <a:ext cx="576260" cy="1376396"/>
            </a:xfrm>
            <a:prstGeom prst="downArrow">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anchor="ctr"/>
            <a:lstStyle/>
            <a:p>
              <a:pPr defTabSz="410751">
                <a:defRPr/>
              </a:pPr>
              <a:endParaRPr lang="en-GB"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roundwateruk.org/Gallery/cache/cache_640x480_gwf042.jpg"/>
          <p:cNvPicPr>
            <a:picLocks noChangeAspect="1" noChangeArrowheads="1"/>
          </p:cNvPicPr>
          <p:nvPr/>
        </p:nvPicPr>
        <p:blipFill>
          <a:blip r:embed="rId2" cstate="print"/>
          <a:srcRect/>
          <a:stretch>
            <a:fillRect/>
          </a:stretch>
        </p:blipFill>
        <p:spPr bwMode="auto">
          <a:xfrm>
            <a:off x="611560" y="1340768"/>
            <a:ext cx="7705725" cy="4572000"/>
          </a:xfrm>
          <a:prstGeom prst="rect">
            <a:avLst/>
          </a:prstGeom>
          <a:noFill/>
        </p:spPr>
      </p:pic>
      <p:sp>
        <p:nvSpPr>
          <p:cNvPr id="3" name="Rectangle 2"/>
          <p:cNvSpPr txBox="1">
            <a:spLocks noChangeArrowheads="1"/>
          </p:cNvSpPr>
          <p:nvPr/>
        </p:nvSpPr>
        <p:spPr>
          <a:xfrm>
            <a:off x="0" y="0"/>
            <a:ext cx="9144000"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accent1">
                    <a:lumMod val="75000"/>
                  </a:schemeClr>
                </a:solidFill>
                <a:effectLst/>
                <a:uLnTx/>
                <a:uFillTx/>
                <a:latin typeface="+mj-lt"/>
                <a:ea typeface="+mj-ea"/>
                <a:cs typeface="+mj-cs"/>
              </a:rPr>
              <a:t>Visualising</a:t>
            </a:r>
            <a:r>
              <a:rPr kumimoji="0" lang="en-US" sz="4000" b="1" i="0" u="none" strike="noStrike" kern="1200" cap="none" spc="0" normalizeH="0" baseline="0" noProof="0" dirty="0" smtClean="0">
                <a:ln>
                  <a:noFill/>
                </a:ln>
                <a:solidFill>
                  <a:schemeClr val="accent1">
                    <a:lumMod val="75000"/>
                  </a:schemeClr>
                </a:solidFill>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1">
                    <a:lumMod val="75000"/>
                  </a:schemeClr>
                </a:solidFill>
                <a:effectLst/>
                <a:uLnTx/>
                <a:uFillTx/>
                <a:latin typeface="+mj-lt"/>
                <a:ea typeface="+mj-ea"/>
                <a:cs typeface="+mj-cs"/>
              </a:rPr>
              <a:t>Simplified diagrams with a message</a:t>
            </a:r>
            <a:endParaRPr kumimoji="0" lang="en-US" sz="4000" b="1"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chemeClr val="accent1">
                    <a:lumMod val="75000"/>
                  </a:schemeClr>
                </a:solidFill>
              </a:rPr>
              <a:t>Visualising</a:t>
            </a:r>
            <a:r>
              <a:rPr lang="en-US" b="1" dirty="0" smtClean="0">
                <a:solidFill>
                  <a:schemeClr val="accent1">
                    <a:lumMod val="75000"/>
                  </a:schemeClr>
                </a:solidFill>
              </a:rPr>
              <a:t>: Block diagrams </a:t>
            </a:r>
            <a:r>
              <a:rPr lang="en-US" b="1" dirty="0" smtClean="0">
                <a:solidFill>
                  <a:schemeClr val="accent1">
                    <a:lumMod val="40000"/>
                    <a:lumOff val="60000"/>
                  </a:schemeClr>
                </a:solidFill>
              </a:rPr>
              <a:t>with a message</a:t>
            </a:r>
            <a:endParaRPr lang="en-GB" dirty="0">
              <a:solidFill>
                <a:schemeClr val="accent1">
                  <a:lumMod val="40000"/>
                  <a:lumOff val="60000"/>
                </a:schemeClr>
              </a:solidFill>
            </a:endParaRPr>
          </a:p>
        </p:txBody>
      </p:sp>
      <p:pic>
        <p:nvPicPr>
          <p:cNvPr id="4" name="Picture 2"/>
          <p:cNvPicPr>
            <a:picLocks noChangeAspect="1" noChangeArrowheads="1"/>
          </p:cNvPicPr>
          <p:nvPr/>
        </p:nvPicPr>
        <p:blipFill>
          <a:blip r:embed="rId2" cstate="print"/>
          <a:srcRect t="9465" b="36986"/>
          <a:stretch>
            <a:fillRect/>
          </a:stretch>
        </p:blipFill>
        <p:spPr bwMode="auto">
          <a:xfrm>
            <a:off x="971600" y="1052736"/>
            <a:ext cx="6768752" cy="5124179"/>
          </a:xfrm>
          <a:prstGeom prst="rect">
            <a:avLst/>
          </a:prstGeom>
          <a:noFill/>
          <a:ln w="9525">
            <a:noFill/>
            <a:miter lim="800000"/>
            <a:headEnd/>
            <a:tailEnd/>
          </a:ln>
        </p:spPr>
      </p:pic>
      <p:sp>
        <p:nvSpPr>
          <p:cNvPr id="5" name="Rectangle 4"/>
          <p:cNvSpPr/>
          <p:nvPr/>
        </p:nvSpPr>
        <p:spPr>
          <a:xfrm>
            <a:off x="609600" y="228600"/>
            <a:ext cx="6934200" cy="477054"/>
          </a:xfrm>
          <a:prstGeom prst="rect">
            <a:avLst/>
          </a:prstGeom>
        </p:spPr>
        <p:txBody>
          <a:bodyPr wrap="square">
            <a:spAutoFit/>
          </a:bodyPr>
          <a:lstStyle/>
          <a:p>
            <a:r>
              <a:rPr lang="en-US" b="1" dirty="0" err="1" smtClean="0">
                <a:solidFill>
                  <a:schemeClr val="accent1">
                    <a:lumMod val="75000"/>
                  </a:schemeClr>
                </a:solidFill>
              </a:rPr>
              <a:t>Visualising</a:t>
            </a:r>
            <a:r>
              <a:rPr lang="en-US" b="1" dirty="0" smtClean="0">
                <a:solidFill>
                  <a:schemeClr val="accent1">
                    <a:lumMod val="75000"/>
                  </a:schemeClr>
                </a:solidFill>
              </a:rPr>
              <a:t>: </a:t>
            </a:r>
            <a:r>
              <a:rPr lang="en-US" b="1" dirty="0">
                <a:solidFill>
                  <a:schemeClr val="accent1">
                    <a:lumMod val="75000"/>
                  </a:schemeClr>
                </a:solidFill>
              </a:rPr>
              <a:t>Block diagrams with a message</a:t>
            </a:r>
            <a:endParaRPr lang="en-GB"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419475" y="620713"/>
            <a:ext cx="5389563" cy="2817812"/>
          </a:xfrm>
          <a:prstGeom prst="rect">
            <a:avLst/>
          </a:prstGeom>
          <a:noFill/>
          <a:ln w="9525">
            <a:solidFill>
              <a:schemeClr val="tx1"/>
            </a:solidFill>
            <a:miter lim="800000"/>
            <a:headEnd/>
            <a:tailEnd/>
          </a:ln>
        </p:spPr>
      </p:pic>
      <p:sp>
        <p:nvSpPr>
          <p:cNvPr id="5" name="Content Placeholder 2"/>
          <p:cNvSpPr txBox="1">
            <a:spLocks/>
          </p:cNvSpPr>
          <p:nvPr/>
        </p:nvSpPr>
        <p:spPr>
          <a:xfrm>
            <a:off x="539750" y="4652963"/>
            <a:ext cx="8208963" cy="1439862"/>
          </a:xfrm>
          <a:prstGeom prst="rect">
            <a:avLst/>
          </a:prstGeom>
        </p:spPr>
        <p:txBody>
          <a:bodyPr/>
          <a:lstStyle/>
          <a:p>
            <a:pPr defTabSz="914400" fontAlgn="auto" hangingPunct="1">
              <a:spcBef>
                <a:spcPct val="20000"/>
              </a:spcBef>
              <a:spcAft>
                <a:spcPts val="0"/>
              </a:spcAft>
              <a:defRPr/>
            </a:pPr>
            <a:r>
              <a:rPr lang="en-GB" sz="2800" b="1" dirty="0">
                <a:latin typeface="Calibri"/>
                <a:ea typeface="+mn-ea"/>
                <a:cs typeface="+mn-cs"/>
              </a:rPr>
              <a:t>But it </a:t>
            </a:r>
            <a:r>
              <a:rPr lang="en-GB" sz="2800" b="1" dirty="0">
                <a:solidFill>
                  <a:srgbClr val="00B050"/>
                </a:solidFill>
                <a:latin typeface="Calibri"/>
                <a:ea typeface="+mn-ea"/>
                <a:cs typeface="+mn-cs"/>
              </a:rPr>
              <a:t>can be </a:t>
            </a:r>
            <a:r>
              <a:rPr lang="en-GB" sz="2800" b="1" dirty="0">
                <a:latin typeface="Calibri"/>
                <a:ea typeface="+mn-ea"/>
                <a:cs typeface="+mn-cs"/>
              </a:rPr>
              <a:t>an information management system for </a:t>
            </a:r>
            <a:r>
              <a:rPr lang="en-GB" sz="2800" b="1" u="sng" dirty="0">
                <a:latin typeface="Calibri"/>
                <a:ea typeface="+mn-ea"/>
                <a:cs typeface="+mn-cs"/>
              </a:rPr>
              <a:t>interpreted data and documents </a:t>
            </a:r>
          </a:p>
          <a:p>
            <a:pPr defTabSz="914400" fontAlgn="auto" hangingPunct="1">
              <a:spcBef>
                <a:spcPct val="20000"/>
              </a:spcBef>
              <a:spcAft>
                <a:spcPts val="0"/>
              </a:spcAft>
              <a:defRPr/>
            </a:pPr>
            <a:r>
              <a:rPr lang="en-GB" sz="2800" b="1" dirty="0">
                <a:latin typeface="Calibri"/>
                <a:ea typeface="+mn-ea"/>
                <a:cs typeface="+mn-cs"/>
              </a:rPr>
              <a:t>to support transboundary management </a:t>
            </a:r>
            <a:endParaRPr lang="en-GB" sz="2800" b="1" dirty="0">
              <a:solidFill>
                <a:srgbClr val="00B050"/>
              </a:solidFill>
              <a:latin typeface="Calibri"/>
              <a:ea typeface="+mn-ea"/>
              <a:cs typeface="+mn-cs"/>
            </a:endParaRPr>
          </a:p>
        </p:txBody>
      </p:sp>
      <p:sp>
        <p:nvSpPr>
          <p:cNvPr id="6" name="Rectangle 5"/>
          <p:cNvSpPr/>
          <p:nvPr/>
        </p:nvSpPr>
        <p:spPr>
          <a:xfrm>
            <a:off x="179388" y="34925"/>
            <a:ext cx="6721475" cy="584200"/>
          </a:xfrm>
          <a:prstGeom prst="rect">
            <a:avLst/>
          </a:prstGeom>
        </p:spPr>
        <p:txBody>
          <a:bodyPr>
            <a:spAutoFit/>
          </a:bodyPr>
          <a:lstStyle/>
          <a:p>
            <a:pPr defTabSz="410751">
              <a:defRPr/>
            </a:pPr>
            <a:r>
              <a:rPr lang="nl-NL" sz="3200" dirty="0" err="1">
                <a:solidFill>
                  <a:schemeClr val="accent1">
                    <a:lumMod val="75000"/>
                  </a:schemeClr>
                </a:solidFill>
                <a:latin typeface="Trebuchet MS" pitchFamily="34" charset="0"/>
              </a:rPr>
              <a:t>What</a:t>
            </a:r>
            <a:r>
              <a:rPr lang="nl-NL" sz="3200" dirty="0">
                <a:solidFill>
                  <a:schemeClr val="accent1">
                    <a:lumMod val="75000"/>
                  </a:schemeClr>
                </a:solidFill>
                <a:latin typeface="Trebuchet MS" pitchFamily="34" charset="0"/>
              </a:rPr>
              <a:t> </a:t>
            </a:r>
            <a:r>
              <a:rPr lang="nl-NL" sz="3200" dirty="0" err="1">
                <a:solidFill>
                  <a:schemeClr val="accent1">
                    <a:lumMod val="75000"/>
                  </a:schemeClr>
                </a:solidFill>
                <a:latin typeface="Trebuchet MS" pitchFamily="34" charset="0"/>
              </a:rPr>
              <a:t>will</a:t>
            </a:r>
            <a:r>
              <a:rPr lang="nl-NL" sz="3200" dirty="0">
                <a:solidFill>
                  <a:schemeClr val="accent1">
                    <a:lumMod val="75000"/>
                  </a:schemeClr>
                </a:solidFill>
                <a:latin typeface="Trebuchet MS" pitchFamily="34" charset="0"/>
              </a:rPr>
              <a:t> the GGIS </a:t>
            </a:r>
            <a:r>
              <a:rPr lang="nl-NL" sz="3200" dirty="0">
                <a:solidFill>
                  <a:srgbClr val="FF0000"/>
                </a:solidFill>
                <a:latin typeface="Trebuchet MS" pitchFamily="34" charset="0"/>
              </a:rPr>
              <a:t>NOT</a:t>
            </a:r>
            <a:r>
              <a:rPr lang="nl-NL" sz="3200" dirty="0">
                <a:solidFill>
                  <a:schemeClr val="accent1">
                    <a:lumMod val="75000"/>
                  </a:schemeClr>
                </a:solidFill>
                <a:latin typeface="Trebuchet MS" pitchFamily="34" charset="0"/>
              </a:rPr>
              <a:t> </a:t>
            </a:r>
            <a:r>
              <a:rPr lang="nl-NL" sz="3200" dirty="0" err="1" smtClean="0">
                <a:solidFill>
                  <a:schemeClr val="accent1">
                    <a:lumMod val="75000"/>
                  </a:schemeClr>
                </a:solidFill>
                <a:latin typeface="Trebuchet MS" pitchFamily="34" charset="0"/>
              </a:rPr>
              <a:t>be</a:t>
            </a:r>
            <a:r>
              <a:rPr lang="nl-NL" sz="3200" dirty="0" smtClean="0">
                <a:solidFill>
                  <a:schemeClr val="accent1">
                    <a:lumMod val="75000"/>
                  </a:schemeClr>
                </a:solidFill>
                <a:latin typeface="Trebuchet MS" pitchFamily="34" charset="0"/>
              </a:rPr>
              <a:t> ?</a:t>
            </a:r>
            <a:endParaRPr lang="en-GB" sz="3200" dirty="0">
              <a:solidFill>
                <a:schemeClr val="accent1">
                  <a:lumMod val="75000"/>
                </a:schemeClr>
              </a:solidFill>
              <a:latin typeface="Trebuchet MS" pitchFamily="34" charset="0"/>
            </a:endParaRPr>
          </a:p>
        </p:txBody>
      </p:sp>
      <p:pic>
        <p:nvPicPr>
          <p:cNvPr id="7" name="Picture 9" descr="Clipboard05.jpg"/>
          <p:cNvPicPr>
            <a:picLocks noChangeAspect="1"/>
          </p:cNvPicPr>
          <p:nvPr/>
        </p:nvPicPr>
        <p:blipFill>
          <a:blip r:embed="rId3" cstate="print"/>
          <a:srcRect/>
          <a:stretch>
            <a:fillRect/>
          </a:stretch>
        </p:blipFill>
        <p:spPr bwMode="auto">
          <a:xfrm>
            <a:off x="395288" y="1125538"/>
            <a:ext cx="3681412" cy="2590800"/>
          </a:xfrm>
          <a:prstGeom prst="rect">
            <a:avLst/>
          </a:prstGeom>
          <a:noFill/>
          <a:ln w="9525">
            <a:solidFill>
              <a:schemeClr val="tx1"/>
            </a:solid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2771775" y="1844675"/>
            <a:ext cx="3654425" cy="272891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01013" cy="523220"/>
          </a:xfrm>
          <a:prstGeom prst="rect">
            <a:avLst/>
          </a:prstGeom>
        </p:spPr>
        <p:txBody>
          <a:bodyPr wrap="square">
            <a:spAutoFit/>
          </a:bodyPr>
          <a:lstStyle/>
          <a:p>
            <a:pPr defTabSz="410751">
              <a:defRPr/>
            </a:pPr>
            <a:r>
              <a:rPr lang="en-GB" sz="2800" dirty="0" smtClean="0">
                <a:solidFill>
                  <a:schemeClr val="accent1">
                    <a:lumMod val="75000"/>
                  </a:schemeClr>
                </a:solidFill>
                <a:latin typeface="Trebuchet MS" pitchFamily="34" charset="0"/>
              </a:rPr>
              <a:t>Purpose of Information Management System</a:t>
            </a:r>
            <a:endParaRPr lang="en-GB" sz="2800" dirty="0">
              <a:solidFill>
                <a:schemeClr val="accent1">
                  <a:lumMod val="75000"/>
                </a:schemeClr>
              </a:solidFill>
            </a:endParaRPr>
          </a:p>
        </p:txBody>
      </p:sp>
      <p:grpSp>
        <p:nvGrpSpPr>
          <p:cNvPr id="18435" name="Group 2"/>
          <p:cNvGrpSpPr>
            <a:grpSpLocks/>
          </p:cNvGrpSpPr>
          <p:nvPr/>
        </p:nvGrpSpPr>
        <p:grpSpPr bwMode="auto">
          <a:xfrm>
            <a:off x="6372225" y="785812"/>
            <a:ext cx="2466975" cy="5233988"/>
            <a:chOff x="5940152" y="548680"/>
            <a:chExt cx="2467798" cy="5235227"/>
          </a:xfrm>
        </p:grpSpPr>
        <p:pic>
          <p:nvPicPr>
            <p:cNvPr id="4" name="Picture 1" descr="I:\IGRAC\H. Promotion\Publications\Flyers\GGMN Flyer 2012\Images\reports02.jpg"/>
            <p:cNvPicPr>
              <a:picLocks noChangeAspect="1" noChangeArrowheads="1"/>
            </p:cNvPicPr>
            <p:nvPr/>
          </p:nvPicPr>
          <p:blipFill>
            <a:blip r:embed="rId2" cstate="print"/>
            <a:srcRect/>
            <a:stretch>
              <a:fillRect/>
            </a:stretch>
          </p:blipFill>
          <p:spPr bwMode="auto">
            <a:xfrm>
              <a:off x="6084663" y="548680"/>
              <a:ext cx="2172424" cy="2735910"/>
            </a:xfrm>
            <a:prstGeom prst="rect">
              <a:avLst/>
            </a:prstGeom>
            <a:ln>
              <a:noFill/>
            </a:ln>
            <a:effectLst>
              <a:outerShdw blurRad="292100" dist="139700" dir="2700000" algn="tl" rotWithShape="0">
                <a:srgbClr val="333333">
                  <a:alpha val="65000"/>
                </a:srgbClr>
              </a:outerShdw>
            </a:effectLst>
          </p:spPr>
        </p:pic>
        <p:grpSp>
          <p:nvGrpSpPr>
            <p:cNvPr id="18438" name="Group 11"/>
            <p:cNvGrpSpPr>
              <a:grpSpLocks/>
            </p:cNvGrpSpPr>
            <p:nvPr/>
          </p:nvGrpSpPr>
          <p:grpSpPr bwMode="auto">
            <a:xfrm>
              <a:off x="5940152" y="3645024"/>
              <a:ext cx="2467798" cy="2138883"/>
              <a:chOff x="5476265" y="4194842"/>
              <a:chExt cx="2467798" cy="2138883"/>
            </a:xfrm>
          </p:grpSpPr>
          <p:pic>
            <p:nvPicPr>
              <p:cNvPr id="18440" name="Picture 3" descr="Y:\14 Communications\04-Visuals TWAP\Visual Webpage TWAP GW\organizations.JPG"/>
              <p:cNvPicPr>
                <a:picLocks noChangeAspect="1" noChangeArrowheads="1"/>
              </p:cNvPicPr>
              <p:nvPr/>
            </p:nvPicPr>
            <p:blipFill>
              <a:blip r:embed="rId3" cstate="print"/>
              <a:srcRect/>
              <a:stretch>
                <a:fillRect/>
              </a:stretch>
            </p:blipFill>
            <p:spPr bwMode="auto">
              <a:xfrm>
                <a:off x="5476265" y="4482875"/>
                <a:ext cx="2467798" cy="1850850"/>
              </a:xfrm>
              <a:prstGeom prst="rect">
                <a:avLst/>
              </a:prstGeom>
              <a:noFill/>
              <a:ln w="9525">
                <a:noFill/>
                <a:miter lim="800000"/>
                <a:headEnd/>
                <a:tailEnd/>
              </a:ln>
            </p:spPr>
          </p:pic>
          <p:pic>
            <p:nvPicPr>
              <p:cNvPr id="18441" name="Picture 2" descr="I:\IGRAC\H. Promotion\Publications\Flyers\GGMN Flyer 2012\Images\plm-internet-web-database.png"/>
              <p:cNvPicPr>
                <a:picLocks noChangeAspect="1" noChangeArrowheads="1"/>
              </p:cNvPicPr>
              <p:nvPr/>
            </p:nvPicPr>
            <p:blipFill>
              <a:blip r:embed="rId4" cstate="print"/>
              <a:srcRect/>
              <a:stretch>
                <a:fillRect/>
              </a:stretch>
            </p:blipFill>
            <p:spPr bwMode="auto">
              <a:xfrm>
                <a:off x="5844721" y="4194842"/>
                <a:ext cx="1716181" cy="1716181"/>
              </a:xfrm>
              <a:prstGeom prst="rect">
                <a:avLst/>
              </a:prstGeom>
              <a:noFill/>
              <a:ln w="9525">
                <a:noFill/>
                <a:miter lim="800000"/>
                <a:headEnd/>
                <a:tailEnd/>
              </a:ln>
            </p:spPr>
          </p:pic>
        </p:grpSp>
        <p:sp>
          <p:nvSpPr>
            <p:cNvPr id="6" name="Down Arrow 5"/>
            <p:cNvSpPr/>
            <p:nvPr/>
          </p:nvSpPr>
          <p:spPr>
            <a:xfrm>
              <a:off x="6875502" y="3141682"/>
              <a:ext cx="576454" cy="790762"/>
            </a:xfrm>
            <a:prstGeom prst="downArrow">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anchor="ctr"/>
            <a:lstStyle/>
            <a:p>
              <a:pPr defTabSz="410751">
                <a:defRPr/>
              </a:pPr>
              <a:endParaRPr lang="en-GB" dirty="0"/>
            </a:p>
          </p:txBody>
        </p:sp>
      </p:grpSp>
      <p:sp>
        <p:nvSpPr>
          <p:cNvPr id="9" name="Rectangle 8"/>
          <p:cNvSpPr/>
          <p:nvPr/>
        </p:nvSpPr>
        <p:spPr>
          <a:xfrm>
            <a:off x="390525" y="1524000"/>
            <a:ext cx="6162675" cy="3724275"/>
          </a:xfrm>
          <a:prstGeom prst="rect">
            <a:avLst/>
          </a:prstGeom>
        </p:spPr>
        <p:txBody>
          <a:bodyPr>
            <a:spAutoFit/>
          </a:bodyPr>
          <a:lstStyle/>
          <a:p>
            <a:pPr marL="160729" lvl="1" indent="-187325" algn="l" defTabSz="410751">
              <a:buFont typeface="Arial" pitchFamily="34" charset="0"/>
              <a:buChar char="•"/>
              <a:defRPr/>
            </a:pPr>
            <a:r>
              <a:rPr lang="nl-NL" sz="2800" dirty="0">
                <a:solidFill>
                  <a:schemeClr val="tx1">
                    <a:lumMod val="65000"/>
                    <a:lumOff val="35000"/>
                  </a:schemeClr>
                </a:solidFill>
              </a:rPr>
              <a:t>Collect, store, visualise and </a:t>
            </a:r>
            <a:r>
              <a:rPr lang="nl-NL" sz="2800" dirty="0" err="1">
                <a:solidFill>
                  <a:schemeClr val="tx1">
                    <a:lumMod val="65000"/>
                    <a:lumOff val="35000"/>
                  </a:schemeClr>
                </a:solidFill>
              </a:rPr>
              <a:t>share</a:t>
            </a:r>
            <a:r>
              <a:rPr lang="nl-NL" sz="2800" dirty="0">
                <a:solidFill>
                  <a:schemeClr val="tx1">
                    <a:lumMod val="65000"/>
                    <a:lumOff val="35000"/>
                  </a:schemeClr>
                </a:solidFill>
              </a:rPr>
              <a:t> </a:t>
            </a:r>
            <a:r>
              <a:rPr lang="nl-NL" sz="2800" dirty="0" err="1">
                <a:solidFill>
                  <a:schemeClr val="tx1">
                    <a:lumMod val="65000"/>
                    <a:lumOff val="35000"/>
                  </a:schemeClr>
                </a:solidFill>
              </a:rPr>
              <a:t>structured</a:t>
            </a:r>
            <a:r>
              <a:rPr lang="nl-NL" sz="2800" dirty="0">
                <a:solidFill>
                  <a:schemeClr val="tx1">
                    <a:lumMod val="65000"/>
                    <a:lumOff val="35000"/>
                  </a:schemeClr>
                </a:solidFill>
              </a:rPr>
              <a:t> </a:t>
            </a:r>
            <a:r>
              <a:rPr lang="nl-NL" sz="2800" dirty="0" err="1">
                <a:solidFill>
                  <a:schemeClr val="tx1">
                    <a:lumMod val="65000"/>
                    <a:lumOff val="35000"/>
                  </a:schemeClr>
                </a:solidFill>
              </a:rPr>
              <a:t>information</a:t>
            </a:r>
            <a:endParaRPr lang="nl-NL" sz="2800" dirty="0">
              <a:solidFill>
                <a:schemeClr val="tx1">
                  <a:lumMod val="65000"/>
                  <a:lumOff val="35000"/>
                </a:schemeClr>
              </a:solidFill>
            </a:endParaRPr>
          </a:p>
          <a:p>
            <a:pPr marL="160729" lvl="1" indent="-187325" defTabSz="410751">
              <a:defRPr/>
            </a:pPr>
            <a:endParaRPr lang="nl-NL" sz="2800" dirty="0">
              <a:solidFill>
                <a:schemeClr val="tx1">
                  <a:lumMod val="65000"/>
                  <a:lumOff val="35000"/>
                </a:schemeClr>
              </a:solidFill>
            </a:endParaRPr>
          </a:p>
          <a:p>
            <a:pPr marL="160729" lvl="1" indent="-187325" defTabSz="410751">
              <a:defRPr/>
            </a:pPr>
            <a:r>
              <a:rPr lang="nl-NL" sz="2800" dirty="0">
                <a:solidFill>
                  <a:schemeClr val="tx1">
                    <a:lumMod val="65000"/>
                    <a:lumOff val="35000"/>
                  </a:schemeClr>
                </a:solidFill>
              </a:rPr>
              <a:t>in order to:</a:t>
            </a:r>
          </a:p>
          <a:p>
            <a:pPr marL="160729" lvl="1" indent="-187325" algn="l" defTabSz="410751">
              <a:buFont typeface="Arial" pitchFamily="34" charset="0"/>
              <a:buChar char="•"/>
              <a:defRPr/>
            </a:pPr>
            <a:r>
              <a:rPr lang="nl-NL" sz="2800" dirty="0">
                <a:solidFill>
                  <a:schemeClr val="tx1">
                    <a:lumMod val="65000"/>
                    <a:lumOff val="35000"/>
                  </a:schemeClr>
                </a:solidFill>
              </a:rPr>
              <a:t>Support transboundary </a:t>
            </a:r>
            <a:r>
              <a:rPr lang="nl-NL" sz="2800" dirty="0" err="1">
                <a:solidFill>
                  <a:schemeClr val="tx1">
                    <a:lumMod val="65000"/>
                    <a:lumOff val="35000"/>
                  </a:schemeClr>
                </a:solidFill>
              </a:rPr>
              <a:t>groundwater</a:t>
            </a:r>
            <a:r>
              <a:rPr lang="nl-NL" sz="2800" dirty="0">
                <a:solidFill>
                  <a:schemeClr val="tx1">
                    <a:lumMod val="65000"/>
                    <a:lumOff val="35000"/>
                  </a:schemeClr>
                </a:solidFill>
              </a:rPr>
              <a:t> </a:t>
            </a:r>
            <a:r>
              <a:rPr lang="nl-NL" sz="2800" dirty="0" err="1">
                <a:solidFill>
                  <a:schemeClr val="tx1">
                    <a:lumMod val="65000"/>
                    <a:lumOff val="35000"/>
                  </a:schemeClr>
                </a:solidFill>
              </a:rPr>
              <a:t>governance</a:t>
            </a:r>
            <a:endParaRPr lang="nl-NL" sz="2800" dirty="0">
              <a:solidFill>
                <a:schemeClr val="tx1">
                  <a:lumMod val="65000"/>
                  <a:lumOff val="35000"/>
                </a:schemeClr>
              </a:solidFill>
            </a:endParaRPr>
          </a:p>
          <a:p>
            <a:pPr marL="160729" lvl="1" indent="-187325" algn="l" defTabSz="410751">
              <a:buFont typeface="Arial" pitchFamily="34" charset="0"/>
              <a:buChar char="•"/>
              <a:defRPr/>
            </a:pPr>
            <a:r>
              <a:rPr lang="nl-NL" sz="2800" dirty="0" err="1">
                <a:solidFill>
                  <a:schemeClr val="tx1">
                    <a:lumMod val="65000"/>
                    <a:lumOff val="35000"/>
                  </a:schemeClr>
                </a:solidFill>
              </a:rPr>
              <a:t>Allow</a:t>
            </a:r>
            <a:r>
              <a:rPr lang="nl-NL" sz="2800" dirty="0">
                <a:solidFill>
                  <a:schemeClr val="tx1">
                    <a:lumMod val="65000"/>
                    <a:lumOff val="35000"/>
                  </a:schemeClr>
                </a:solidFill>
              </a:rPr>
              <a:t> </a:t>
            </a:r>
            <a:r>
              <a:rPr lang="nl-NL" sz="2800" dirty="0" err="1">
                <a:solidFill>
                  <a:schemeClr val="tx1">
                    <a:lumMod val="65000"/>
                    <a:lumOff val="35000"/>
                  </a:schemeClr>
                </a:solidFill>
              </a:rPr>
              <a:t>replication</a:t>
            </a:r>
            <a:r>
              <a:rPr lang="nl-NL" sz="2800" dirty="0">
                <a:solidFill>
                  <a:schemeClr val="tx1">
                    <a:lumMod val="65000"/>
                    <a:lumOff val="35000"/>
                  </a:schemeClr>
                </a:solidFill>
              </a:rPr>
              <a:t> of the assessment </a:t>
            </a:r>
          </a:p>
          <a:p>
            <a:pPr marL="160729" lvl="1" indent="160729" defTabSz="410751">
              <a:defRPr/>
            </a:pPr>
            <a:endParaRPr lang="nl-NL" sz="2000" dirty="0">
              <a:solidFill>
                <a:schemeClr val="tx1">
                  <a:lumMod val="65000"/>
                  <a:lumOff val="35000"/>
                </a:schemeClr>
              </a:solidFill>
            </a:endParaRPr>
          </a:p>
          <a:p>
            <a:pPr marL="160729" lvl="1" indent="160729" defTabSz="410751">
              <a:defRPr/>
            </a:pPr>
            <a:endParaRPr lang="nl-NL" sz="2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2838"/>
            <a:ext cx="9144000" cy="46926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10751">
              <a:defRPr/>
            </a:pPr>
            <a:endParaRPr lang="en-US" dirty="0"/>
          </a:p>
        </p:txBody>
      </p:sp>
      <p:sp>
        <p:nvSpPr>
          <p:cNvPr id="3" name="TextBox 2"/>
          <p:cNvSpPr txBox="1"/>
          <p:nvPr/>
        </p:nvSpPr>
        <p:spPr>
          <a:xfrm>
            <a:off x="242888" y="1066800"/>
            <a:ext cx="3611562" cy="4478149"/>
          </a:xfrm>
          <a:prstGeom prst="rect">
            <a:avLst/>
          </a:prstGeom>
          <a:solidFill>
            <a:schemeClr val="bg1"/>
          </a:solidFill>
        </p:spPr>
        <p:txBody>
          <a:bodyPr>
            <a:spAutoFit/>
          </a:bodyPr>
          <a:lstStyle/>
          <a:p>
            <a:pPr marL="179388" indent="-179388" algn="l" defTabSz="410751">
              <a:spcAft>
                <a:spcPts val="600"/>
              </a:spcAft>
              <a:buFont typeface="Arial" pitchFamily="34" charset="0"/>
              <a:buChar char="•"/>
              <a:defRPr/>
            </a:pPr>
            <a:r>
              <a:rPr lang="nl-NL" sz="2400" b="1" dirty="0">
                <a:solidFill>
                  <a:schemeClr val="tx1">
                    <a:lumMod val="65000"/>
                    <a:lumOff val="35000"/>
                  </a:schemeClr>
                </a:solidFill>
              </a:rPr>
              <a:t>Indicators</a:t>
            </a:r>
          </a:p>
          <a:p>
            <a:pPr marL="179388" indent="-179388" algn="l" defTabSz="410751">
              <a:spcAft>
                <a:spcPts val="600"/>
              </a:spcAft>
              <a:buFont typeface="Arial" pitchFamily="34" charset="0"/>
              <a:buChar char="•"/>
              <a:defRPr/>
            </a:pPr>
            <a:r>
              <a:rPr lang="nl-NL" sz="2400" b="1" dirty="0" smtClean="0">
                <a:solidFill>
                  <a:schemeClr val="tx1">
                    <a:lumMod val="65000"/>
                    <a:lumOff val="35000"/>
                  </a:schemeClr>
                </a:solidFill>
              </a:rPr>
              <a:t>Parameters/variables</a:t>
            </a:r>
            <a:endParaRPr lang="nl-NL" sz="2400" b="1" dirty="0">
              <a:solidFill>
                <a:schemeClr val="tx1">
                  <a:lumMod val="65000"/>
                  <a:lumOff val="35000"/>
                </a:schemeClr>
              </a:solidFill>
            </a:endParaRPr>
          </a:p>
          <a:p>
            <a:pPr marL="179388" indent="-179388" algn="l" defTabSz="410751">
              <a:spcAft>
                <a:spcPts val="600"/>
              </a:spcAft>
              <a:buFont typeface="Arial" pitchFamily="34" charset="0"/>
              <a:buChar char="•"/>
              <a:defRPr/>
            </a:pPr>
            <a:r>
              <a:rPr lang="nl-NL" sz="2400" b="1" dirty="0" err="1" smtClean="0">
                <a:solidFill>
                  <a:schemeClr val="tx1">
                    <a:lumMod val="65000"/>
                    <a:lumOff val="35000"/>
                  </a:schemeClr>
                </a:solidFill>
              </a:rPr>
              <a:t>Tabular</a:t>
            </a:r>
            <a:r>
              <a:rPr lang="nl-NL" sz="2400" b="1" dirty="0" smtClean="0">
                <a:solidFill>
                  <a:schemeClr val="tx1">
                    <a:lumMod val="65000"/>
                    <a:lumOff val="35000"/>
                  </a:schemeClr>
                </a:solidFill>
              </a:rPr>
              <a:t> data</a:t>
            </a:r>
          </a:p>
          <a:p>
            <a:pPr marL="179388" indent="-179388" algn="l" defTabSz="410751">
              <a:spcAft>
                <a:spcPts val="600"/>
              </a:spcAft>
              <a:buFont typeface="Arial" pitchFamily="34" charset="0"/>
              <a:buChar char="•"/>
              <a:defRPr/>
            </a:pPr>
            <a:r>
              <a:rPr lang="nl-NL" sz="2400" b="1" dirty="0" smtClean="0">
                <a:solidFill>
                  <a:schemeClr val="tx1">
                    <a:lumMod val="65000"/>
                    <a:lumOff val="35000"/>
                  </a:schemeClr>
                </a:solidFill>
              </a:rPr>
              <a:t>Thematic </a:t>
            </a:r>
            <a:r>
              <a:rPr lang="nl-NL" sz="2400" b="1" dirty="0" err="1">
                <a:solidFill>
                  <a:schemeClr val="tx1">
                    <a:lumMod val="65000"/>
                    <a:lumOff val="35000"/>
                  </a:schemeClr>
                </a:solidFill>
              </a:rPr>
              <a:t>maps</a:t>
            </a:r>
            <a:endParaRPr lang="nl-NL" sz="2400" b="1" dirty="0">
              <a:solidFill>
                <a:schemeClr val="tx1">
                  <a:lumMod val="65000"/>
                  <a:lumOff val="35000"/>
                </a:schemeClr>
              </a:solidFill>
            </a:endParaRPr>
          </a:p>
          <a:p>
            <a:pPr marL="179388" indent="-179388" algn="l" defTabSz="410751">
              <a:spcAft>
                <a:spcPts val="600"/>
              </a:spcAft>
              <a:buFont typeface="Arial" pitchFamily="34" charset="0"/>
              <a:buChar char="•"/>
              <a:defRPr/>
            </a:pPr>
            <a:r>
              <a:rPr lang="nl-NL" sz="2400" b="1" dirty="0">
                <a:solidFill>
                  <a:schemeClr val="tx1">
                    <a:lumMod val="65000"/>
                    <a:lumOff val="35000"/>
                  </a:schemeClr>
                </a:solidFill>
              </a:rPr>
              <a:t>Background </a:t>
            </a:r>
            <a:r>
              <a:rPr lang="nl-NL" sz="2400" b="1" dirty="0" err="1">
                <a:solidFill>
                  <a:schemeClr val="tx1">
                    <a:lumMod val="65000"/>
                    <a:lumOff val="35000"/>
                  </a:schemeClr>
                </a:solidFill>
              </a:rPr>
              <a:t>maps</a:t>
            </a:r>
            <a:endParaRPr lang="nl-NL" sz="2400" b="1" dirty="0">
              <a:solidFill>
                <a:schemeClr val="tx1">
                  <a:lumMod val="65000"/>
                  <a:lumOff val="35000"/>
                </a:schemeClr>
              </a:solidFill>
            </a:endParaRPr>
          </a:p>
          <a:p>
            <a:pPr marL="179388" indent="-179388" algn="l" defTabSz="410751">
              <a:spcAft>
                <a:spcPts val="600"/>
              </a:spcAft>
              <a:buFont typeface="Arial" pitchFamily="34" charset="0"/>
              <a:buChar char="•"/>
              <a:defRPr/>
            </a:pPr>
            <a:r>
              <a:rPr lang="nl-NL" sz="2400" b="1" dirty="0" err="1">
                <a:solidFill>
                  <a:schemeClr val="tx1">
                    <a:lumMod val="65000"/>
                    <a:lumOff val="35000"/>
                  </a:schemeClr>
                </a:solidFill>
              </a:rPr>
              <a:t>Documents</a:t>
            </a:r>
            <a:endParaRPr lang="nl-NL" sz="2400" b="1" dirty="0">
              <a:solidFill>
                <a:schemeClr val="tx1">
                  <a:lumMod val="65000"/>
                  <a:lumOff val="35000"/>
                </a:schemeClr>
              </a:solidFill>
            </a:endParaRPr>
          </a:p>
          <a:p>
            <a:pPr marL="179388" indent="-179388" algn="l" defTabSz="410751">
              <a:spcAft>
                <a:spcPts val="600"/>
              </a:spcAft>
              <a:buFont typeface="Arial" pitchFamily="34" charset="0"/>
              <a:buChar char="•"/>
              <a:defRPr/>
            </a:pPr>
            <a:r>
              <a:rPr lang="nl-NL" sz="2400" b="1" dirty="0">
                <a:solidFill>
                  <a:schemeClr val="tx1">
                    <a:lumMod val="65000"/>
                    <a:lumOff val="35000"/>
                  </a:schemeClr>
                </a:solidFill>
              </a:rPr>
              <a:t>Images</a:t>
            </a:r>
          </a:p>
          <a:p>
            <a:pPr marL="179388" indent="-179388" algn="l" defTabSz="410751">
              <a:spcAft>
                <a:spcPts val="600"/>
              </a:spcAft>
              <a:defRPr/>
            </a:pPr>
            <a:endParaRPr lang="nl-NL" sz="2400" b="1" dirty="0">
              <a:solidFill>
                <a:schemeClr val="tx1">
                  <a:lumMod val="65000"/>
                  <a:lumOff val="35000"/>
                </a:schemeClr>
              </a:solidFill>
            </a:endParaRPr>
          </a:p>
          <a:p>
            <a:pPr marL="179388" indent="-179388" algn="l" defTabSz="410751">
              <a:spcAft>
                <a:spcPts val="600"/>
              </a:spcAft>
              <a:defRPr/>
            </a:pPr>
            <a:r>
              <a:rPr lang="nl-NL" sz="2400" b="1" dirty="0">
                <a:solidFill>
                  <a:schemeClr val="tx1">
                    <a:lumMod val="65000"/>
                    <a:lumOff val="35000"/>
                  </a:schemeClr>
                </a:solidFill>
              </a:rPr>
              <a:t>And:</a:t>
            </a:r>
          </a:p>
          <a:p>
            <a:pPr marL="179388" indent="-179388" algn="l" defTabSz="410751">
              <a:spcAft>
                <a:spcPts val="600"/>
              </a:spcAft>
              <a:buFont typeface="Arial" pitchFamily="34" charset="0"/>
              <a:buChar char="•"/>
              <a:defRPr/>
            </a:pPr>
            <a:r>
              <a:rPr lang="nl-NL" sz="2400" b="1" dirty="0">
                <a:solidFill>
                  <a:schemeClr val="tx1">
                    <a:lumMod val="65000"/>
                    <a:lumOff val="35000"/>
                  </a:schemeClr>
                </a:solidFill>
              </a:rPr>
              <a:t> </a:t>
            </a:r>
            <a:r>
              <a:rPr lang="nl-NL" sz="2400" b="1" u="sng" dirty="0" err="1">
                <a:solidFill>
                  <a:schemeClr val="tx1">
                    <a:lumMod val="65000"/>
                    <a:lumOff val="35000"/>
                  </a:schemeClr>
                </a:solidFill>
              </a:rPr>
              <a:t>Meta</a:t>
            </a:r>
            <a:r>
              <a:rPr lang="nl-NL" sz="2400" b="1" u="sng" dirty="0">
                <a:solidFill>
                  <a:schemeClr val="tx1">
                    <a:lumMod val="65000"/>
                    <a:lumOff val="35000"/>
                  </a:schemeClr>
                </a:solidFill>
              </a:rPr>
              <a:t> </a:t>
            </a:r>
            <a:r>
              <a:rPr lang="nl-NL" sz="2400" b="1" u="sng" dirty="0" err="1">
                <a:solidFill>
                  <a:schemeClr val="tx1">
                    <a:lumMod val="65000"/>
                    <a:lumOff val="35000"/>
                  </a:schemeClr>
                </a:solidFill>
              </a:rPr>
              <a:t>information</a:t>
            </a:r>
            <a:endParaRPr lang="nl-NL" sz="2400" b="1" u="sng" dirty="0">
              <a:solidFill>
                <a:schemeClr val="tx1">
                  <a:lumMod val="65000"/>
                  <a:lumOff val="35000"/>
                </a:schemeClr>
              </a:solidFill>
            </a:endParaRPr>
          </a:p>
        </p:txBody>
      </p:sp>
      <p:pic>
        <p:nvPicPr>
          <p:cNvPr id="19460" name="Picture 11" descr="Thematic map.jpg"/>
          <p:cNvPicPr>
            <a:picLocks noChangeAspect="1"/>
          </p:cNvPicPr>
          <p:nvPr/>
        </p:nvPicPr>
        <p:blipFill>
          <a:blip r:embed="rId2" cstate="print"/>
          <a:srcRect l="10217" t="11584" r="9933" b="34541"/>
          <a:stretch>
            <a:fillRect/>
          </a:stretch>
        </p:blipFill>
        <p:spPr bwMode="auto">
          <a:xfrm>
            <a:off x="4953000" y="1676400"/>
            <a:ext cx="2528888" cy="2416175"/>
          </a:xfrm>
          <a:prstGeom prst="rect">
            <a:avLst/>
          </a:prstGeom>
          <a:noFill/>
          <a:ln w="9525">
            <a:noFill/>
            <a:miter lim="800000"/>
            <a:headEnd/>
            <a:tailEnd/>
          </a:ln>
        </p:spPr>
      </p:pic>
      <p:sp>
        <p:nvSpPr>
          <p:cNvPr id="4" name="Rectangle 3"/>
          <p:cNvSpPr/>
          <p:nvPr/>
        </p:nvSpPr>
        <p:spPr>
          <a:xfrm>
            <a:off x="0" y="34925"/>
            <a:ext cx="8243888" cy="584200"/>
          </a:xfrm>
          <a:prstGeom prst="rect">
            <a:avLst/>
          </a:prstGeom>
        </p:spPr>
        <p:txBody>
          <a:bodyPr>
            <a:spAutoFit/>
          </a:bodyPr>
          <a:lstStyle/>
          <a:p>
            <a:pPr defTabSz="410751">
              <a:defRPr/>
            </a:pPr>
            <a:r>
              <a:rPr lang="nl-NL" sz="3200" dirty="0" err="1">
                <a:solidFill>
                  <a:schemeClr val="accent1">
                    <a:lumMod val="75000"/>
                  </a:schemeClr>
                </a:solidFill>
                <a:latin typeface="Trebuchet MS" pitchFamily="34" charset="0"/>
              </a:rPr>
              <a:t>What</a:t>
            </a:r>
            <a:r>
              <a:rPr lang="nl-NL" sz="3200" dirty="0">
                <a:solidFill>
                  <a:schemeClr val="accent1">
                    <a:lumMod val="75000"/>
                  </a:schemeClr>
                </a:solidFill>
                <a:latin typeface="Trebuchet MS" pitchFamily="34" charset="0"/>
              </a:rPr>
              <a:t> types of </a:t>
            </a:r>
            <a:r>
              <a:rPr lang="nl-NL" sz="3200" dirty="0" err="1">
                <a:solidFill>
                  <a:schemeClr val="accent1">
                    <a:lumMod val="75000"/>
                  </a:schemeClr>
                </a:solidFill>
                <a:latin typeface="Trebuchet MS" pitchFamily="34" charset="0"/>
              </a:rPr>
              <a:t>information</a:t>
            </a:r>
            <a:r>
              <a:rPr lang="nl-NL" sz="3200" dirty="0">
                <a:solidFill>
                  <a:schemeClr val="accent1">
                    <a:lumMod val="75000"/>
                  </a:schemeClr>
                </a:solidFill>
                <a:latin typeface="Trebuchet MS" pitchFamily="34" charset="0"/>
              </a:rPr>
              <a:t> </a:t>
            </a:r>
            <a:r>
              <a:rPr lang="nl-NL" sz="3200" dirty="0" err="1">
                <a:solidFill>
                  <a:schemeClr val="accent1">
                    <a:lumMod val="75000"/>
                  </a:schemeClr>
                </a:solidFill>
                <a:latin typeface="Trebuchet MS" pitchFamily="34" charset="0"/>
              </a:rPr>
              <a:t>can</a:t>
            </a:r>
            <a:r>
              <a:rPr lang="nl-NL" sz="3200" dirty="0">
                <a:solidFill>
                  <a:schemeClr val="accent1">
                    <a:lumMod val="75000"/>
                  </a:schemeClr>
                </a:solidFill>
                <a:latin typeface="Trebuchet MS" pitchFamily="34" charset="0"/>
              </a:rPr>
              <a:t> </a:t>
            </a:r>
            <a:r>
              <a:rPr lang="nl-NL" sz="3200" dirty="0" err="1">
                <a:solidFill>
                  <a:schemeClr val="accent1">
                    <a:lumMod val="75000"/>
                  </a:schemeClr>
                </a:solidFill>
                <a:latin typeface="Trebuchet MS" pitchFamily="34" charset="0"/>
              </a:rPr>
              <a:t>be</a:t>
            </a:r>
            <a:r>
              <a:rPr lang="nl-NL" sz="3200" dirty="0">
                <a:solidFill>
                  <a:schemeClr val="accent1">
                    <a:lumMod val="75000"/>
                  </a:schemeClr>
                </a:solidFill>
                <a:latin typeface="Trebuchet MS" pitchFamily="34" charset="0"/>
              </a:rPr>
              <a:t> </a:t>
            </a:r>
            <a:r>
              <a:rPr lang="nl-NL" sz="3200" dirty="0" err="1">
                <a:solidFill>
                  <a:schemeClr val="accent1">
                    <a:lumMod val="75000"/>
                  </a:schemeClr>
                </a:solidFill>
                <a:latin typeface="Trebuchet MS" pitchFamily="34" charset="0"/>
              </a:rPr>
              <a:t>stored</a:t>
            </a:r>
            <a:r>
              <a:rPr lang="nl-NL" sz="3200" dirty="0">
                <a:solidFill>
                  <a:schemeClr val="accent1">
                    <a:lumMod val="75000"/>
                  </a:schemeClr>
                </a:solidFill>
                <a:latin typeface="Trebuchet MS" pitchFamily="34" charset="0"/>
              </a:rPr>
              <a:t>?</a:t>
            </a:r>
            <a:endParaRPr lang="en-GB" sz="3200" dirty="0">
              <a:solidFill>
                <a:schemeClr val="accent1">
                  <a:lumMod val="75000"/>
                </a:schemeClr>
              </a:solidFill>
              <a:latin typeface="Trebuchet MS" pitchFamily="34" charset="0"/>
            </a:endParaRPr>
          </a:p>
        </p:txBody>
      </p:sp>
      <p:pic>
        <p:nvPicPr>
          <p:cNvPr id="19462" name="Picture 5" descr="pic-crossSection.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653213" y="2889250"/>
            <a:ext cx="2016125" cy="1068388"/>
          </a:xfrm>
          <a:prstGeom prst="rect">
            <a:avLst/>
          </a:prstGeom>
          <a:noFill/>
          <a:ln w="9525">
            <a:noFill/>
            <a:miter lim="800000"/>
            <a:headEnd/>
            <a:tailEnd/>
          </a:ln>
        </p:spPr>
      </p:pic>
      <p:pic>
        <p:nvPicPr>
          <p:cNvPr id="19463" name="Picture 6" descr="reports.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599238" y="1509713"/>
            <a:ext cx="1943100" cy="1289050"/>
          </a:xfrm>
          <a:prstGeom prst="rect">
            <a:avLst/>
          </a:prstGeom>
          <a:noFill/>
          <a:ln w="9525">
            <a:noFill/>
            <a:miter lim="800000"/>
            <a:headEnd/>
            <a:tailEnd/>
          </a:ln>
        </p:spPr>
      </p:pic>
      <p:pic>
        <p:nvPicPr>
          <p:cNvPr id="19464" name="Picture 7" descr="GO Kazakstan info.png"/>
          <p:cNvPicPr>
            <a:picLocks noChangeAspect="1"/>
          </p:cNvPicPr>
          <p:nvPr/>
        </p:nvPicPr>
        <p:blipFill>
          <a:blip r:embed="rId5" cstate="print"/>
          <a:srcRect/>
          <a:stretch>
            <a:fillRect/>
          </a:stretch>
        </p:blipFill>
        <p:spPr bwMode="auto">
          <a:xfrm>
            <a:off x="4114800" y="3048000"/>
            <a:ext cx="1466850" cy="1533525"/>
          </a:xfrm>
          <a:prstGeom prst="rect">
            <a:avLst/>
          </a:prstGeom>
          <a:noFill/>
          <a:ln w="9525">
            <a:solidFill>
              <a:schemeClr val="tx1"/>
            </a:solidFill>
            <a:miter lim="800000"/>
            <a:headEnd/>
            <a:tailEnd/>
          </a:ln>
        </p:spPr>
      </p:pic>
      <p:pic>
        <p:nvPicPr>
          <p:cNvPr id="19465" name="Picture 8" descr="WHYMAP.png"/>
          <p:cNvPicPr>
            <a:picLocks noChangeAspect="1"/>
          </p:cNvPicPr>
          <p:nvPr/>
        </p:nvPicPr>
        <p:blipFill>
          <a:blip r:embed="rId6" cstate="print"/>
          <a:srcRect/>
          <a:stretch>
            <a:fillRect/>
          </a:stretch>
        </p:blipFill>
        <p:spPr bwMode="auto">
          <a:xfrm>
            <a:off x="5900738" y="3879850"/>
            <a:ext cx="1584325" cy="974725"/>
          </a:xfrm>
          <a:prstGeom prst="rect">
            <a:avLst/>
          </a:prstGeom>
          <a:noFill/>
          <a:ln w="9525">
            <a:noFill/>
            <a:miter lim="800000"/>
            <a:headEnd/>
            <a:tailEnd/>
          </a:ln>
        </p:spPr>
      </p:pic>
      <p:sp>
        <p:nvSpPr>
          <p:cNvPr id="10" name="TextBox 9"/>
          <p:cNvSpPr txBox="1"/>
          <p:nvPr/>
        </p:nvSpPr>
        <p:spPr>
          <a:xfrm>
            <a:off x="4572000" y="4724400"/>
            <a:ext cx="2119313"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410751">
              <a:defRPr/>
            </a:pPr>
            <a:r>
              <a:rPr lang="nl-NL" sz="2000" b="1" dirty="0" err="1">
                <a:solidFill>
                  <a:schemeClr val="accent1">
                    <a:lumMod val="75000"/>
                  </a:schemeClr>
                </a:solidFill>
              </a:rPr>
              <a:t>Projections</a:t>
            </a:r>
            <a:endParaRPr lang="nl-NL" sz="2000" b="1" dirty="0">
              <a:solidFill>
                <a:schemeClr val="accent1">
                  <a:lumMod val="75000"/>
                </a:schemeClr>
              </a:solidFill>
            </a:endParaRPr>
          </a:p>
          <a:p>
            <a:pPr defTabSz="410751">
              <a:defRPr/>
            </a:pPr>
            <a:r>
              <a:rPr lang="nl-NL" sz="2000" b="1" dirty="0">
                <a:solidFill>
                  <a:schemeClr val="accent1">
                    <a:lumMod val="75000"/>
                  </a:schemeClr>
                </a:solidFill>
              </a:rPr>
              <a:t>(</a:t>
            </a:r>
            <a:r>
              <a:rPr lang="nl-NL" sz="2000" b="1" dirty="0" err="1">
                <a:solidFill>
                  <a:schemeClr val="accent1">
                    <a:lumMod val="75000"/>
                  </a:schemeClr>
                </a:solidFill>
              </a:rPr>
              <a:t>WaterGap</a:t>
            </a:r>
            <a:r>
              <a:rPr lang="nl-NL" sz="2000" b="1" dirty="0">
                <a:solidFill>
                  <a:schemeClr val="accent1">
                    <a:lumMod val="75000"/>
                  </a:schemeClr>
                </a:solidFill>
              </a:rPr>
              <a:t>)</a:t>
            </a:r>
          </a:p>
        </p:txBody>
      </p:sp>
      <p:sp>
        <p:nvSpPr>
          <p:cNvPr id="11" name="Cloud 10"/>
          <p:cNvSpPr/>
          <p:nvPr/>
        </p:nvSpPr>
        <p:spPr>
          <a:xfrm>
            <a:off x="3559175" y="950913"/>
            <a:ext cx="5459413" cy="5432425"/>
          </a:xfrm>
          <a:prstGeom prst="cloud">
            <a:avLst/>
          </a:prstGeom>
          <a:no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defTabSz="410751">
              <a:defRPr/>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12838"/>
            <a:ext cx="9144000" cy="46926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Rectangle 4"/>
          <p:cNvSpPr/>
          <p:nvPr/>
        </p:nvSpPr>
        <p:spPr>
          <a:xfrm>
            <a:off x="179388" y="230188"/>
            <a:ext cx="6721475" cy="646331"/>
          </a:xfrm>
          <a:prstGeom prst="rect">
            <a:avLst/>
          </a:prstGeom>
        </p:spPr>
        <p:txBody>
          <a:bodyPr>
            <a:spAutoFit/>
          </a:bodyPr>
          <a:lstStyle/>
          <a:p>
            <a:pPr>
              <a:defRPr/>
            </a:pPr>
            <a:r>
              <a:rPr lang="nl-NL" sz="3600" dirty="0">
                <a:solidFill>
                  <a:schemeClr val="accent1">
                    <a:lumMod val="75000"/>
                  </a:schemeClr>
                </a:solidFill>
                <a:latin typeface="Trebuchet MS" pitchFamily="34" charset="0"/>
              </a:rPr>
              <a:t>GGIS Functionalities</a:t>
            </a:r>
            <a:endParaRPr lang="en-GB" sz="3600" dirty="0">
              <a:solidFill>
                <a:schemeClr val="accent1">
                  <a:lumMod val="75000"/>
                </a:schemeClr>
              </a:solidFill>
              <a:latin typeface="Trebuchet MS" pitchFamily="34" charset="0"/>
            </a:endParaRPr>
          </a:p>
        </p:txBody>
      </p:sp>
      <p:sp>
        <p:nvSpPr>
          <p:cNvPr id="21508" name="Rectangle 5"/>
          <p:cNvSpPr>
            <a:spLocks noChangeArrowheads="1"/>
          </p:cNvSpPr>
          <p:nvPr/>
        </p:nvSpPr>
        <p:spPr bwMode="auto">
          <a:xfrm>
            <a:off x="220663" y="1308100"/>
            <a:ext cx="2901950" cy="769938"/>
          </a:xfrm>
          <a:prstGeom prst="rect">
            <a:avLst/>
          </a:prstGeom>
          <a:noFill/>
          <a:ln w="9525">
            <a:noFill/>
            <a:miter lim="800000"/>
            <a:headEnd/>
            <a:tailEnd/>
          </a:ln>
        </p:spPr>
        <p:txBody>
          <a:bodyPr wrap="none">
            <a:spAutoFit/>
          </a:bodyPr>
          <a:lstStyle/>
          <a:p>
            <a:r>
              <a:rPr lang="nl-NL" sz="4400" b="1">
                <a:solidFill>
                  <a:srgbClr val="376092"/>
                </a:solidFill>
              </a:rPr>
              <a:t>Public View</a:t>
            </a:r>
            <a:endParaRPr lang="en-GB"/>
          </a:p>
        </p:txBody>
      </p:sp>
      <p:pic>
        <p:nvPicPr>
          <p:cNvPr id="21509" name="Picture 2" descr="http://us.123rf.com/400wm/400/400/ildogesto/ildogesto1209/ildogesto120900046/15082311-laptop-with-world-map-on-screen.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894513" y="620713"/>
            <a:ext cx="2106612" cy="1843087"/>
          </a:xfrm>
          <a:prstGeom prst="rect">
            <a:avLst/>
          </a:prstGeom>
          <a:noFill/>
          <a:ln w="9525">
            <a:noFill/>
            <a:miter lim="800000"/>
            <a:headEnd/>
            <a:tailEnd/>
          </a:ln>
        </p:spPr>
      </p:pic>
      <p:pic>
        <p:nvPicPr>
          <p:cNvPr id="21510" name="Picture 2" descr="http://gis.townofchapelhill.org/_img/ClipArt-GIS.gif"/>
          <p:cNvPicPr>
            <a:picLocks noChangeAspect="1" noChangeArrowheads="1"/>
          </p:cNvPicPr>
          <p:nvPr/>
        </p:nvPicPr>
        <p:blipFill>
          <a:blip r:embed="rId3" cstate="print"/>
          <a:srcRect r="13077"/>
          <a:stretch>
            <a:fillRect/>
          </a:stretch>
        </p:blipFill>
        <p:spPr bwMode="auto">
          <a:xfrm>
            <a:off x="3486150" y="2032000"/>
            <a:ext cx="2930525" cy="3752850"/>
          </a:xfrm>
          <a:prstGeom prst="rect">
            <a:avLst/>
          </a:prstGeom>
          <a:noFill/>
          <a:ln w="9525">
            <a:noFill/>
            <a:miter lim="800000"/>
            <a:headEnd/>
            <a:tailEnd/>
          </a:ln>
        </p:spPr>
      </p:pic>
      <p:sp>
        <p:nvSpPr>
          <p:cNvPr id="9" name="Rounded Rectangle 8"/>
          <p:cNvSpPr/>
          <p:nvPr/>
        </p:nvSpPr>
        <p:spPr>
          <a:xfrm>
            <a:off x="242888" y="2044700"/>
            <a:ext cx="3105150" cy="1433513"/>
          </a:xfrm>
          <a:prstGeom prst="round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3200" b="1" dirty="0"/>
              <a:t>Overlay layers of information</a:t>
            </a:r>
          </a:p>
        </p:txBody>
      </p:sp>
      <p:sp>
        <p:nvSpPr>
          <p:cNvPr id="10" name="Rectangle 9"/>
          <p:cNvSpPr/>
          <p:nvPr/>
        </p:nvSpPr>
        <p:spPr>
          <a:xfrm>
            <a:off x="6427788" y="2427288"/>
            <a:ext cx="2422525" cy="2247900"/>
          </a:xfrm>
          <a:prstGeom prst="rect">
            <a:avLst/>
          </a:prstGeom>
        </p:spPr>
        <p:txBody>
          <a:bodyPr>
            <a:spAutoFit/>
          </a:bodyPr>
          <a:lstStyle/>
          <a:p>
            <a:pPr marL="285750" indent="-285750" algn="l">
              <a:buFont typeface="Arial" pitchFamily="34" charset="0"/>
              <a:buChar char="•"/>
              <a:defRPr/>
            </a:pPr>
            <a:r>
              <a:rPr lang="en-GB" sz="2000" b="1" dirty="0">
                <a:solidFill>
                  <a:schemeClr val="tx1">
                    <a:lumMod val="65000"/>
                    <a:lumOff val="35000"/>
                  </a:schemeClr>
                </a:solidFill>
              </a:rPr>
              <a:t>Point data</a:t>
            </a:r>
          </a:p>
          <a:p>
            <a:pPr marL="285750" indent="-285750" algn="l">
              <a:defRPr/>
            </a:pPr>
            <a:endParaRPr lang="en-GB" sz="2000" b="1" dirty="0">
              <a:solidFill>
                <a:schemeClr val="tx1">
                  <a:lumMod val="65000"/>
                  <a:lumOff val="35000"/>
                </a:schemeClr>
              </a:solidFill>
            </a:endParaRPr>
          </a:p>
          <a:p>
            <a:pPr marL="285750" indent="-285750" algn="l">
              <a:buFont typeface="Arial" pitchFamily="34" charset="0"/>
              <a:buChar char="•"/>
              <a:defRPr/>
            </a:pPr>
            <a:r>
              <a:rPr lang="en-GB" sz="2000" b="1" dirty="0">
                <a:solidFill>
                  <a:schemeClr val="tx1">
                    <a:lumMod val="65000"/>
                    <a:lumOff val="35000"/>
                  </a:schemeClr>
                </a:solidFill>
              </a:rPr>
              <a:t>Vectors</a:t>
            </a:r>
          </a:p>
          <a:p>
            <a:pPr marL="285750" indent="-285750" algn="l">
              <a:defRPr/>
            </a:pPr>
            <a:endParaRPr lang="en-GB" sz="2000" b="1" dirty="0">
              <a:solidFill>
                <a:schemeClr val="tx1">
                  <a:lumMod val="65000"/>
                  <a:lumOff val="35000"/>
                </a:schemeClr>
              </a:solidFill>
            </a:endParaRPr>
          </a:p>
          <a:p>
            <a:pPr marL="285750" indent="-285750" algn="l">
              <a:buFont typeface="Arial" pitchFamily="34" charset="0"/>
              <a:buChar char="•"/>
              <a:defRPr/>
            </a:pPr>
            <a:r>
              <a:rPr lang="en-GB" sz="2000" b="1" dirty="0">
                <a:solidFill>
                  <a:schemeClr val="tx1">
                    <a:lumMod val="65000"/>
                    <a:lumOff val="35000"/>
                  </a:schemeClr>
                </a:solidFill>
              </a:rPr>
              <a:t>Polygon data</a:t>
            </a:r>
          </a:p>
          <a:p>
            <a:pPr marL="285750" indent="-285750" algn="l">
              <a:defRPr/>
            </a:pPr>
            <a:endParaRPr lang="en-GB" sz="2000" b="1" dirty="0">
              <a:solidFill>
                <a:schemeClr val="tx1">
                  <a:lumMod val="65000"/>
                  <a:lumOff val="35000"/>
                </a:schemeClr>
              </a:solidFill>
            </a:endParaRPr>
          </a:p>
          <a:p>
            <a:pPr marL="285750" indent="-285750" algn="l">
              <a:buFont typeface="Arial" pitchFamily="34" charset="0"/>
              <a:buChar char="•"/>
              <a:defRPr/>
            </a:pPr>
            <a:r>
              <a:rPr lang="en-GB" sz="2000" b="1" dirty="0">
                <a:solidFill>
                  <a:schemeClr val="tx1">
                    <a:lumMod val="65000"/>
                    <a:lumOff val="35000"/>
                  </a:schemeClr>
                </a:solidFill>
              </a:rPr>
              <a:t>TIFF imagines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8126288" cy="523220"/>
          </a:xfrm>
          <a:prstGeom prst="rect">
            <a:avLst/>
          </a:prstGeom>
        </p:spPr>
        <p:txBody>
          <a:bodyPr wrap="square">
            <a:spAutoFit/>
          </a:bodyPr>
          <a:lstStyle/>
          <a:p>
            <a:pPr lvl="0" defTabSz="410751">
              <a:defRPr/>
            </a:pPr>
            <a:r>
              <a:rPr lang="nl-NL" sz="2800" dirty="0" err="1">
                <a:solidFill>
                  <a:schemeClr val="accent1">
                    <a:lumMod val="75000"/>
                  </a:schemeClr>
                </a:solidFill>
                <a:latin typeface="Trebuchet MS" pitchFamily="34" charset="0"/>
              </a:rPr>
              <a:t>Actors</a:t>
            </a:r>
            <a:r>
              <a:rPr lang="nl-NL" sz="2800" dirty="0">
                <a:solidFill>
                  <a:schemeClr val="accent1">
                    <a:lumMod val="75000"/>
                  </a:schemeClr>
                </a:solidFill>
                <a:latin typeface="Trebuchet MS" pitchFamily="34" charset="0"/>
              </a:rPr>
              <a:t> and </a:t>
            </a:r>
            <a:r>
              <a:rPr lang="nl-NL" sz="2800" dirty="0" err="1">
                <a:solidFill>
                  <a:schemeClr val="accent1">
                    <a:lumMod val="75000"/>
                  </a:schemeClr>
                </a:solidFill>
                <a:latin typeface="Trebuchet MS" pitchFamily="34" charset="0"/>
              </a:rPr>
              <a:t>roles</a:t>
            </a:r>
            <a:r>
              <a:rPr lang="nl-NL" sz="2800" dirty="0">
                <a:solidFill>
                  <a:schemeClr val="accent1">
                    <a:lumMod val="75000"/>
                  </a:schemeClr>
                </a:solidFill>
                <a:latin typeface="Trebuchet MS" pitchFamily="34" charset="0"/>
              </a:rPr>
              <a:t> in Data </a:t>
            </a:r>
            <a:r>
              <a:rPr lang="nl-NL" sz="2800" dirty="0" err="1">
                <a:solidFill>
                  <a:schemeClr val="accent1">
                    <a:lumMod val="75000"/>
                  </a:schemeClr>
                </a:solidFill>
                <a:latin typeface="Trebuchet MS" pitchFamily="34" charset="0"/>
              </a:rPr>
              <a:t>Flow</a:t>
            </a:r>
            <a:endParaRPr lang="nl-NL" sz="2800" dirty="0">
              <a:solidFill>
                <a:schemeClr val="accent1">
                  <a:lumMod val="75000"/>
                </a:schemeClr>
              </a:solidFill>
              <a:latin typeface="Trebuchet MS" pitchFamily="34" charset="0"/>
            </a:endParaRPr>
          </a:p>
        </p:txBody>
      </p:sp>
      <p:sp>
        <p:nvSpPr>
          <p:cNvPr id="14" name="Title 1"/>
          <p:cNvSpPr txBox="1">
            <a:spLocks/>
          </p:cNvSpPr>
          <p:nvPr/>
        </p:nvSpPr>
        <p:spPr>
          <a:xfrm>
            <a:off x="-1219200" y="3792240"/>
            <a:ext cx="3820212" cy="1404466"/>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nl-NL"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15" name="Picture 2" descr="C:\Users\Neno Kukuric\Desktop\image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06148" y="4092847"/>
            <a:ext cx="1943100" cy="1943100"/>
          </a:xfrm>
          <a:prstGeom prst="rect">
            <a:avLst/>
          </a:prstGeom>
          <a:noFill/>
        </p:spPr>
      </p:pic>
      <p:sp>
        <p:nvSpPr>
          <p:cNvPr id="16" name="Left-Right Arrow 15"/>
          <p:cNvSpPr/>
          <p:nvPr/>
        </p:nvSpPr>
        <p:spPr>
          <a:xfrm rot="18726029">
            <a:off x="5346106" y="3824506"/>
            <a:ext cx="1050899" cy="498503"/>
          </a:xfrm>
          <a:prstGeom prst="lef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Down Arrow 16"/>
          <p:cNvSpPr/>
          <p:nvPr/>
        </p:nvSpPr>
        <p:spPr>
          <a:xfrm rot="19446966">
            <a:off x="2969659" y="3572303"/>
            <a:ext cx="492553" cy="93611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8" name="Group 30"/>
          <p:cNvGrpSpPr/>
          <p:nvPr/>
        </p:nvGrpSpPr>
        <p:grpSpPr>
          <a:xfrm>
            <a:off x="2598036" y="4596903"/>
            <a:ext cx="1663572" cy="1008112"/>
            <a:chOff x="1937" y="165237"/>
            <a:chExt cx="1663572" cy="682719"/>
          </a:xfrm>
        </p:grpSpPr>
        <p:sp>
          <p:nvSpPr>
            <p:cNvPr id="19" name="Rounded Rectangle 18"/>
            <p:cNvSpPr/>
            <p:nvPr/>
          </p:nvSpPr>
          <p:spPr>
            <a:xfrm>
              <a:off x="1937" y="165237"/>
              <a:ext cx="1663572" cy="6827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1937" y="165237"/>
              <a:ext cx="1663572" cy="5851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marL="114300" lvl="1" indent="-114300" algn="ctr" defTabSz="666750">
                <a:lnSpc>
                  <a:spcPct val="90000"/>
                </a:lnSpc>
                <a:spcBef>
                  <a:spcPct val="0"/>
                </a:spcBef>
                <a:spcAft>
                  <a:spcPct val="15000"/>
                </a:spcAft>
              </a:pPr>
              <a:r>
                <a:rPr lang="nl-NL" sz="2000" b="1" dirty="0" smtClean="0"/>
                <a:t>GGIS</a:t>
              </a:r>
            </a:p>
            <a:p>
              <a:pPr marL="114300" lvl="1" indent="-114300" algn="ctr" defTabSz="666750">
                <a:lnSpc>
                  <a:spcPct val="90000"/>
                </a:lnSpc>
                <a:spcBef>
                  <a:spcPct val="0"/>
                </a:spcBef>
                <a:spcAft>
                  <a:spcPct val="15000"/>
                </a:spcAft>
              </a:pPr>
              <a:endParaRPr lang="nl-NL" sz="2000" b="1" dirty="0"/>
            </a:p>
          </p:txBody>
        </p:sp>
      </p:grpSp>
      <p:grpSp>
        <p:nvGrpSpPr>
          <p:cNvPr id="21" name="Group 34"/>
          <p:cNvGrpSpPr/>
          <p:nvPr/>
        </p:nvGrpSpPr>
        <p:grpSpPr>
          <a:xfrm>
            <a:off x="5838396" y="852487"/>
            <a:ext cx="1728192" cy="936104"/>
            <a:chOff x="5725" y="237670"/>
            <a:chExt cx="1371986" cy="755945"/>
          </a:xfrm>
        </p:grpSpPr>
        <p:sp>
          <p:nvSpPr>
            <p:cNvPr id="22" name="Rounded Rectangle 21"/>
            <p:cNvSpPr/>
            <p:nvPr/>
          </p:nvSpPr>
          <p:spPr>
            <a:xfrm>
              <a:off x="5725" y="237670"/>
              <a:ext cx="1371986" cy="7559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5725" y="237670"/>
              <a:ext cx="1371986" cy="503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nl-NL" sz="1800" b="1" kern="1200" dirty="0" smtClean="0"/>
                <a:t>National Experts (NE)</a:t>
              </a:r>
              <a:endParaRPr lang="nl-NL" sz="1800" b="1" kern="1200" dirty="0"/>
            </a:p>
          </p:txBody>
        </p:sp>
      </p:grpSp>
      <p:grpSp>
        <p:nvGrpSpPr>
          <p:cNvPr id="24" name="Group 37"/>
          <p:cNvGrpSpPr/>
          <p:nvPr/>
        </p:nvGrpSpPr>
        <p:grpSpPr>
          <a:xfrm>
            <a:off x="3462132" y="852487"/>
            <a:ext cx="1728192" cy="936104"/>
            <a:chOff x="5725" y="237670"/>
            <a:chExt cx="1371986" cy="755945"/>
          </a:xfrm>
        </p:grpSpPr>
        <p:sp>
          <p:nvSpPr>
            <p:cNvPr id="25" name="Rounded Rectangle 24"/>
            <p:cNvSpPr/>
            <p:nvPr/>
          </p:nvSpPr>
          <p:spPr>
            <a:xfrm>
              <a:off x="5725" y="237670"/>
              <a:ext cx="1371986" cy="7559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5725" y="237670"/>
              <a:ext cx="1371986" cy="503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nl-NL" b="1" dirty="0" smtClean="0"/>
                <a:t>Regional coordinators (RC)</a:t>
              </a:r>
              <a:endParaRPr lang="nl-NL" sz="1800" b="1" kern="1200" dirty="0"/>
            </a:p>
          </p:txBody>
        </p:sp>
      </p:grpSp>
      <p:grpSp>
        <p:nvGrpSpPr>
          <p:cNvPr id="27" name="Group 40"/>
          <p:cNvGrpSpPr/>
          <p:nvPr/>
        </p:nvGrpSpPr>
        <p:grpSpPr>
          <a:xfrm>
            <a:off x="1013860" y="852487"/>
            <a:ext cx="1728192" cy="936104"/>
            <a:chOff x="5725" y="237670"/>
            <a:chExt cx="1371986" cy="755945"/>
          </a:xfrm>
        </p:grpSpPr>
        <p:sp>
          <p:nvSpPr>
            <p:cNvPr id="28" name="Rounded Rectangle 27"/>
            <p:cNvSpPr/>
            <p:nvPr/>
          </p:nvSpPr>
          <p:spPr>
            <a:xfrm>
              <a:off x="5725" y="237670"/>
              <a:ext cx="1371986" cy="7559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5725" y="237670"/>
              <a:ext cx="1371986" cy="503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nl-NL" b="1" dirty="0" smtClean="0"/>
                <a:t>IGRAC - UNESCO</a:t>
              </a:r>
              <a:endParaRPr lang="nl-NL" sz="1800" b="1" kern="1200" dirty="0"/>
            </a:p>
          </p:txBody>
        </p:sp>
      </p:grpSp>
      <p:grpSp>
        <p:nvGrpSpPr>
          <p:cNvPr id="30" name="Group 43"/>
          <p:cNvGrpSpPr/>
          <p:nvPr/>
        </p:nvGrpSpPr>
        <p:grpSpPr>
          <a:xfrm>
            <a:off x="6198436" y="1668637"/>
            <a:ext cx="1584176" cy="1927049"/>
            <a:chOff x="262620" y="970857"/>
            <a:chExt cx="1360359" cy="2386134"/>
          </a:xfrm>
        </p:grpSpPr>
        <p:sp>
          <p:nvSpPr>
            <p:cNvPr id="31" name="Rounded Rectangle 30"/>
            <p:cNvSpPr/>
            <p:nvPr/>
          </p:nvSpPr>
          <p:spPr>
            <a:xfrm>
              <a:off x="262620" y="970857"/>
              <a:ext cx="1360359" cy="238613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4"/>
            <p:cNvSpPr/>
            <p:nvPr/>
          </p:nvSpPr>
          <p:spPr>
            <a:xfrm>
              <a:off x="302464" y="1010701"/>
              <a:ext cx="1280671" cy="23064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nl-NL" sz="1400" kern="1200" dirty="0" smtClean="0"/>
                <a:t>Data &amp; information collection</a:t>
              </a:r>
              <a:endParaRPr lang="nl-NL" sz="1400" kern="1200" dirty="0"/>
            </a:p>
            <a:p>
              <a:pPr marL="114300" lvl="1" indent="-114300" algn="l" defTabSz="622300">
                <a:lnSpc>
                  <a:spcPct val="90000"/>
                </a:lnSpc>
                <a:spcBef>
                  <a:spcPct val="0"/>
                </a:spcBef>
                <a:spcAft>
                  <a:spcPct val="15000"/>
                </a:spcAft>
                <a:buChar char="••"/>
              </a:pPr>
              <a:r>
                <a:rPr lang="nl-NL" sz="1400" kern="1200" dirty="0" smtClean="0"/>
                <a:t>Data processing and </a:t>
              </a:r>
              <a:r>
                <a:rPr lang="nl-NL" sz="1400" kern="1200" dirty="0" err="1" smtClean="0"/>
                <a:t>harmonisation</a:t>
              </a:r>
              <a:endParaRPr lang="nl-NL" sz="1400" kern="1200" dirty="0" smtClean="0"/>
            </a:p>
            <a:p>
              <a:pPr marL="114300" lvl="1" indent="-114300" algn="l" defTabSz="622300">
                <a:lnSpc>
                  <a:spcPct val="90000"/>
                </a:lnSpc>
                <a:spcBef>
                  <a:spcPct val="0"/>
                </a:spcBef>
                <a:spcAft>
                  <a:spcPct val="15000"/>
                </a:spcAft>
                <a:buChar char="••"/>
              </a:pPr>
              <a:r>
                <a:rPr lang="nl-NL" sz="1400" dirty="0" err="1" smtClean="0"/>
                <a:t>Create</a:t>
              </a:r>
              <a:r>
                <a:rPr lang="nl-NL" sz="1400" dirty="0" smtClean="0"/>
                <a:t> </a:t>
              </a:r>
              <a:r>
                <a:rPr lang="nl-NL" sz="1400" dirty="0" err="1" smtClean="0"/>
                <a:t>visuals</a:t>
              </a:r>
              <a:endParaRPr lang="nl-NL" sz="1400" kern="1200" dirty="0"/>
            </a:p>
          </p:txBody>
        </p:sp>
      </p:grpSp>
      <p:grpSp>
        <p:nvGrpSpPr>
          <p:cNvPr id="33" name="Group 46"/>
          <p:cNvGrpSpPr/>
          <p:nvPr/>
        </p:nvGrpSpPr>
        <p:grpSpPr>
          <a:xfrm>
            <a:off x="3894180" y="1644575"/>
            <a:ext cx="1744620" cy="2103512"/>
            <a:chOff x="2206286" y="975607"/>
            <a:chExt cx="1458718" cy="2172205"/>
          </a:xfrm>
        </p:grpSpPr>
        <p:sp>
          <p:nvSpPr>
            <p:cNvPr id="34" name="Rounded Rectangle 33"/>
            <p:cNvSpPr/>
            <p:nvPr/>
          </p:nvSpPr>
          <p:spPr>
            <a:xfrm>
              <a:off x="2206286" y="975607"/>
              <a:ext cx="1458718" cy="217220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ed Rectangle 4"/>
            <p:cNvSpPr/>
            <p:nvPr/>
          </p:nvSpPr>
          <p:spPr>
            <a:xfrm>
              <a:off x="2249010" y="1018331"/>
              <a:ext cx="1373270" cy="20867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nl-NL" sz="1400" kern="1200" dirty="0" smtClean="0"/>
                <a:t>Coordinate &amp; assist NE</a:t>
              </a:r>
              <a:endParaRPr lang="nl-NL" sz="1400" kern="1200" dirty="0"/>
            </a:p>
            <a:p>
              <a:pPr marL="114300" lvl="1" indent="-114300" algn="l" defTabSz="622300">
                <a:lnSpc>
                  <a:spcPct val="90000"/>
                </a:lnSpc>
                <a:spcBef>
                  <a:spcPct val="0"/>
                </a:spcBef>
                <a:spcAft>
                  <a:spcPct val="15000"/>
                </a:spcAft>
                <a:buChar char="••"/>
              </a:pPr>
              <a:r>
                <a:rPr lang="nl-NL" sz="1400" kern="1200" dirty="0" err="1" smtClean="0"/>
                <a:t>Facilitate</a:t>
              </a:r>
              <a:r>
                <a:rPr lang="nl-NL" sz="1400" kern="1200" dirty="0" smtClean="0"/>
                <a:t> </a:t>
              </a:r>
              <a:r>
                <a:rPr lang="nl-NL" sz="1400" kern="1200" dirty="0" err="1" smtClean="0"/>
                <a:t>Transboundary</a:t>
              </a:r>
              <a:r>
                <a:rPr lang="nl-NL" sz="1400" kern="1200" dirty="0" smtClean="0"/>
                <a:t> </a:t>
              </a:r>
              <a:r>
                <a:rPr lang="nl-NL" sz="1400" kern="1200" dirty="0" err="1" smtClean="0"/>
                <a:t>cooperation</a:t>
              </a:r>
              <a:r>
                <a:rPr lang="nl-NL" sz="1400" kern="1200" dirty="0" smtClean="0"/>
                <a:t>,  data </a:t>
              </a:r>
              <a:r>
                <a:rPr lang="nl-NL" sz="1400" kern="1200" dirty="0" err="1" smtClean="0"/>
                <a:t>harmonisation</a:t>
              </a:r>
              <a:r>
                <a:rPr lang="nl-NL" sz="1400" kern="1200" dirty="0" smtClean="0"/>
                <a:t> and </a:t>
              </a:r>
              <a:r>
                <a:rPr lang="nl-NL" sz="1400" kern="1200" dirty="0" err="1" smtClean="0"/>
                <a:t>creation</a:t>
              </a:r>
              <a:r>
                <a:rPr lang="nl-NL" sz="1400" kern="1200" dirty="0" smtClean="0"/>
                <a:t> of </a:t>
              </a:r>
              <a:r>
                <a:rPr lang="nl-NL" sz="1400" kern="1200" dirty="0" err="1" smtClean="0"/>
                <a:t>visuals</a:t>
              </a:r>
              <a:endParaRPr lang="nl-NL" sz="1400" kern="1200" dirty="0"/>
            </a:p>
          </p:txBody>
        </p:sp>
      </p:grpSp>
      <p:grpSp>
        <p:nvGrpSpPr>
          <p:cNvPr id="36" name="Group 49"/>
          <p:cNvGrpSpPr/>
          <p:nvPr/>
        </p:nvGrpSpPr>
        <p:grpSpPr>
          <a:xfrm>
            <a:off x="1229884" y="1500559"/>
            <a:ext cx="1763688" cy="2399928"/>
            <a:chOff x="4094296" y="921958"/>
            <a:chExt cx="1546830" cy="2276658"/>
          </a:xfrm>
        </p:grpSpPr>
        <p:sp>
          <p:nvSpPr>
            <p:cNvPr id="37" name="Rounded Rectangle 36"/>
            <p:cNvSpPr/>
            <p:nvPr/>
          </p:nvSpPr>
          <p:spPr>
            <a:xfrm>
              <a:off x="4094296" y="921958"/>
              <a:ext cx="1546830" cy="227665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4"/>
            <p:cNvSpPr/>
            <p:nvPr/>
          </p:nvSpPr>
          <p:spPr>
            <a:xfrm>
              <a:off x="4139601" y="967263"/>
              <a:ext cx="1456220" cy="21860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400" dirty="0" smtClean="0"/>
                <a:t>IMS Development and maintenance</a:t>
              </a:r>
            </a:p>
            <a:p>
              <a:pPr marL="114300" lvl="1" indent="-114300" algn="l" defTabSz="533400">
                <a:lnSpc>
                  <a:spcPct val="90000"/>
                </a:lnSpc>
                <a:spcBef>
                  <a:spcPct val="0"/>
                </a:spcBef>
                <a:spcAft>
                  <a:spcPct val="15000"/>
                </a:spcAft>
                <a:buChar char="••"/>
              </a:pPr>
              <a:r>
                <a:rPr lang="en-GB" sz="1400" dirty="0" smtClean="0"/>
                <a:t>Guidelines and data protocols</a:t>
              </a:r>
            </a:p>
            <a:p>
              <a:pPr marL="114300" lvl="1" indent="-114300" algn="l" defTabSz="533400">
                <a:lnSpc>
                  <a:spcPct val="90000"/>
                </a:lnSpc>
                <a:spcBef>
                  <a:spcPct val="0"/>
                </a:spcBef>
                <a:spcAft>
                  <a:spcPct val="15000"/>
                </a:spcAft>
                <a:buChar char="••"/>
              </a:pPr>
              <a:r>
                <a:rPr lang="en-GB" sz="1400" kern="1200" dirty="0" smtClean="0"/>
                <a:t>Technical assistance to NE’s</a:t>
              </a:r>
            </a:p>
          </p:txBody>
        </p:sp>
      </p:grpSp>
      <p:sp>
        <p:nvSpPr>
          <p:cNvPr id="39" name="Left-Right Arrow 38"/>
          <p:cNvSpPr/>
          <p:nvPr/>
        </p:nvSpPr>
        <p:spPr>
          <a:xfrm>
            <a:off x="2814061" y="1140519"/>
            <a:ext cx="648072" cy="400455"/>
          </a:xfrm>
          <a:prstGeom prst="lef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0" name="Left-Right Arrow 39"/>
          <p:cNvSpPr/>
          <p:nvPr/>
        </p:nvSpPr>
        <p:spPr>
          <a:xfrm>
            <a:off x="5190324" y="1140519"/>
            <a:ext cx="648072" cy="400455"/>
          </a:xfrm>
          <a:prstGeom prst="lef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1" name="Group 49"/>
          <p:cNvGrpSpPr/>
          <p:nvPr/>
        </p:nvGrpSpPr>
        <p:grpSpPr>
          <a:xfrm>
            <a:off x="2788003" y="5040117"/>
            <a:ext cx="1763688" cy="1002617"/>
            <a:chOff x="4094296" y="921958"/>
            <a:chExt cx="1546830" cy="2276658"/>
          </a:xfrm>
        </p:grpSpPr>
        <p:sp>
          <p:nvSpPr>
            <p:cNvPr id="42" name="Rounded Rectangle 41"/>
            <p:cNvSpPr/>
            <p:nvPr/>
          </p:nvSpPr>
          <p:spPr>
            <a:xfrm>
              <a:off x="4094296" y="921958"/>
              <a:ext cx="1546830" cy="227665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ounded Rectangle 4"/>
            <p:cNvSpPr/>
            <p:nvPr/>
          </p:nvSpPr>
          <p:spPr>
            <a:xfrm>
              <a:off x="4139602" y="967262"/>
              <a:ext cx="1456220" cy="21860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85344" bIns="85344" numCol="1" spcCol="1270" anchor="t" anchorCtr="0">
              <a:noAutofit/>
            </a:bodyPr>
            <a:lstStyle/>
            <a:p>
              <a:pPr marL="114300" lvl="1" indent="-114300" defTabSz="533400">
                <a:lnSpc>
                  <a:spcPct val="90000"/>
                </a:lnSpc>
                <a:spcBef>
                  <a:spcPct val="0"/>
                </a:spcBef>
                <a:spcAft>
                  <a:spcPct val="15000"/>
                </a:spcAft>
                <a:buChar char="••"/>
              </a:pPr>
              <a:r>
                <a:rPr lang="en-GB" sz="1400" dirty="0" smtClean="0"/>
                <a:t>Global Groundwater Information System</a:t>
              </a:r>
              <a:endParaRPr lang="en-GB" sz="1400" kern="1200" dirty="0" smtClean="0"/>
            </a:p>
          </p:txBody>
        </p:sp>
      </p:grpSp>
      <p:grpSp>
        <p:nvGrpSpPr>
          <p:cNvPr id="44" name="Group 77"/>
          <p:cNvGrpSpPr>
            <a:grpSpLocks/>
          </p:cNvGrpSpPr>
          <p:nvPr/>
        </p:nvGrpSpPr>
        <p:grpSpPr bwMode="auto">
          <a:xfrm>
            <a:off x="6494463" y="4495800"/>
            <a:ext cx="2052637" cy="1600200"/>
            <a:chOff x="6876256" y="4653136"/>
            <a:chExt cx="2051720" cy="1872208"/>
          </a:xfrm>
        </p:grpSpPr>
        <p:sp>
          <p:nvSpPr>
            <p:cNvPr id="45" name="Rounded Rectangle 44"/>
            <p:cNvSpPr/>
            <p:nvPr/>
          </p:nvSpPr>
          <p:spPr bwMode="auto">
            <a:xfrm>
              <a:off x="6876256" y="4653136"/>
              <a:ext cx="2051720" cy="1872208"/>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a:p>
          </p:txBody>
        </p:sp>
        <p:sp>
          <p:nvSpPr>
            <p:cNvPr id="46" name="Rounded Rectangle 4"/>
            <p:cNvSpPr/>
            <p:nvPr/>
          </p:nvSpPr>
          <p:spPr bwMode="auto">
            <a:xfrm>
              <a:off x="6876256" y="4696011"/>
              <a:ext cx="2051720" cy="1246551"/>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68580" spcCol="127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800100">
                <a:lnSpc>
                  <a:spcPct val="90000"/>
                </a:lnSpc>
                <a:spcAft>
                  <a:spcPct val="35000"/>
                </a:spcAft>
                <a:defRPr/>
              </a:pPr>
              <a:r>
                <a:rPr lang="en-GB" b="1" dirty="0" smtClean="0"/>
                <a:t>Management tool for consultative body</a:t>
              </a:r>
            </a:p>
          </p:txBody>
        </p:sp>
      </p:grpSp>
      <p:sp>
        <p:nvSpPr>
          <p:cNvPr id="47" name="Down Arrow 46"/>
          <p:cNvSpPr/>
          <p:nvPr/>
        </p:nvSpPr>
        <p:spPr>
          <a:xfrm rot="16200000">
            <a:off x="5710238" y="4819650"/>
            <a:ext cx="492125" cy="936625"/>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5"/>
          <p:cNvSpPr>
            <a:spLocks/>
          </p:cNvSpPr>
          <p:nvPr/>
        </p:nvSpPr>
        <p:spPr bwMode="auto">
          <a:xfrm>
            <a:off x="1250950" y="963613"/>
            <a:ext cx="6696075" cy="4608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35717" tIns="35717" rIns="35717" bIns="35717"/>
          <a:lstStyle/>
          <a:p>
            <a:pPr algn="l"/>
            <a:r>
              <a:rPr lang="en-US" altLang="en-US" sz="3400" dirty="0">
                <a:solidFill>
                  <a:srgbClr val="164F86"/>
                </a:solidFill>
                <a:latin typeface="Trebuchet MS" pitchFamily="34" charset="0"/>
                <a:ea typeface="Trebuchet MS" pitchFamily="34" charset="0"/>
                <a:cs typeface="Trebuchet MS" pitchFamily="34" charset="0"/>
                <a:sym typeface="Trebuchet MS" pitchFamily="34" charset="0"/>
              </a:rPr>
              <a:t> </a:t>
            </a:r>
          </a:p>
          <a:p>
            <a:pPr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a:p>
            <a:pPr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a:p>
            <a:pPr algn="l"/>
            <a:r>
              <a:rPr lang="en-US" altLang="en-US" sz="3400" dirty="0" smtClean="0">
                <a:solidFill>
                  <a:srgbClr val="164F86"/>
                </a:solidFill>
                <a:latin typeface="Trebuchet MS" pitchFamily="34" charset="0"/>
                <a:ea typeface="Trebuchet MS" pitchFamily="34" charset="0"/>
                <a:cs typeface="Trebuchet MS" pitchFamily="34" charset="0"/>
                <a:sym typeface="Trebuchet MS" pitchFamily="34" charset="0"/>
              </a:rPr>
              <a:t>Data processing &amp; </a:t>
            </a:r>
            <a:r>
              <a:rPr lang="en-US" altLang="en-US" sz="3400" dirty="0" err="1" smtClean="0">
                <a:solidFill>
                  <a:srgbClr val="164F86"/>
                </a:solidFill>
                <a:latin typeface="Trebuchet MS" pitchFamily="34" charset="0"/>
                <a:ea typeface="Trebuchet MS" pitchFamily="34" charset="0"/>
                <a:cs typeface="Trebuchet MS" pitchFamily="34" charset="0"/>
                <a:sym typeface="Trebuchet MS" pitchFamily="34" charset="0"/>
              </a:rPr>
              <a:t>Harmonisation</a:t>
            </a:r>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a:p>
            <a:pPr algn="l"/>
            <a:endParaRPr lang="en-US" altLang="en-US" sz="3400" dirty="0">
              <a:solidFill>
                <a:srgbClr val="164F86"/>
              </a:solidFill>
              <a:latin typeface="Trebuchet MS" pitchFamily="34" charset="0"/>
              <a:ea typeface="Trebuchet MS" pitchFamily="34" charset="0"/>
              <a:cs typeface="Trebuchet MS" pitchFamily="34" charset="0"/>
              <a:sym typeface="Trebuchet MS" pitchFamily="34" charset="0"/>
            </a:endParaRPr>
          </a:p>
        </p:txBody>
      </p:sp>
      <p:sp>
        <p:nvSpPr>
          <p:cNvPr id="24580" name="Line 12"/>
          <p:cNvSpPr>
            <a:spLocks noChangeShapeType="1"/>
          </p:cNvSpPr>
          <p:nvPr/>
        </p:nvSpPr>
        <p:spPr bwMode="auto">
          <a:xfrm flipV="1">
            <a:off x="1235075" y="911225"/>
            <a:ext cx="6673850" cy="0"/>
          </a:xfrm>
          <a:prstGeom prst="line">
            <a:avLst/>
          </a:prstGeom>
          <a:noFill/>
          <a:ln w="25400">
            <a:solidFill>
              <a:srgbClr val="366CA6"/>
            </a:solidFill>
            <a:round/>
            <a:headEnd/>
            <a:tailEnd/>
          </a:ln>
        </p:spPr>
        <p:txBody>
          <a:bodyPr lIns="0" tIns="0" rIns="0" bIns="0" anchor="ctr"/>
          <a:lstStyle/>
          <a:p>
            <a:endParaRPr lang="en-GB"/>
          </a:p>
        </p:txBody>
      </p:sp>
      <p:sp>
        <p:nvSpPr>
          <p:cNvPr id="24581" name="Line 13"/>
          <p:cNvSpPr>
            <a:spLocks noChangeShapeType="1"/>
          </p:cNvSpPr>
          <p:nvPr/>
        </p:nvSpPr>
        <p:spPr bwMode="auto">
          <a:xfrm flipV="1">
            <a:off x="1235075" y="5678488"/>
            <a:ext cx="6673850" cy="0"/>
          </a:xfrm>
          <a:prstGeom prst="line">
            <a:avLst/>
          </a:prstGeom>
          <a:noFill/>
          <a:ln w="25400">
            <a:solidFill>
              <a:srgbClr val="366CA6"/>
            </a:solidFill>
            <a:round/>
            <a:headEnd/>
            <a:tailEnd/>
          </a:ln>
        </p:spPr>
        <p:txBody>
          <a:bodyPr lIns="0" tIns="0" rIns="0" bIns="0" anchor="ctr"/>
          <a:lstStyle/>
          <a:p>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tampriet">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707</Words>
  <Application>Microsoft Office PowerPoint</Application>
  <PresentationFormat>On-screen Show (4:3)</PresentationFormat>
  <Paragraphs>203</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31</vt:i4>
      </vt:variant>
    </vt:vector>
  </HeadingPairs>
  <TitlesOfParts>
    <vt:vector size="32" baseType="lpstr">
      <vt:lpstr>Stampriet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Harmonisation – map information</vt:lpstr>
      <vt:lpstr>Harmonisation – Agree on classifications</vt:lpstr>
      <vt:lpstr>Slide 16</vt:lpstr>
      <vt:lpstr>Slide 17</vt:lpstr>
      <vt:lpstr>Slide 18</vt:lpstr>
      <vt:lpstr>Slide 19</vt:lpstr>
      <vt:lpstr>Project Workspace</vt:lpstr>
      <vt:lpstr>File exchange</vt:lpstr>
      <vt:lpstr>Forum functionalities</vt:lpstr>
      <vt:lpstr>Community development</vt:lpstr>
      <vt:lpstr>Slide 24</vt:lpstr>
      <vt:lpstr>Visualising: Maps with a clear message </vt:lpstr>
      <vt:lpstr>Visualising: Maps with a clear message </vt:lpstr>
      <vt:lpstr>Slide 27</vt:lpstr>
      <vt:lpstr>Visualising: Cross sections</vt:lpstr>
      <vt:lpstr>Slide 29</vt:lpstr>
      <vt:lpstr>Slide 30</vt:lpstr>
      <vt:lpstr>Visualising: Block diagrams with a message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Minelli, Lucilla</dc:creator>
  <cp:lastModifiedBy>Geert-Jan Nijsten</cp:lastModifiedBy>
  <cp:revision>42</cp:revision>
  <dcterms:modified xsi:type="dcterms:W3CDTF">2014-05-22T13:16:57Z</dcterms:modified>
</cp:coreProperties>
</file>