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95"/>
    <p:restoredTop sz="93112"/>
  </p:normalViewPr>
  <p:slideViewPr>
    <p:cSldViewPr snapToGrid="0" snapToObjects="1">
      <p:cViewPr varScale="1">
        <p:scale>
          <a:sx n="52" d="100"/>
          <a:sy n="52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4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9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8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D37F-6909-4846-BEDE-D32AF28106B3}" type="datetimeFigureOut">
              <a:rPr lang="en-US" smtClean="0"/>
              <a:t>3/6/18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F037-2E27-DF40-999A-21CA366B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0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512" y="3794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PANEL OF THE RBO REPRESENTATIVES ON GENDER ISSUES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smtClean="0"/>
              <a:t>Questions: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512" y="1696244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sz="16000" dirty="0"/>
              <a:t> </a:t>
            </a:r>
          </a:p>
          <a:p>
            <a:pPr lvl="0" algn="l"/>
            <a:r>
              <a:rPr lang="en-US" sz="14400" dirty="0"/>
              <a:t>Is there a gender strategy in </a:t>
            </a:r>
            <a:r>
              <a:rPr lang="en-US" sz="14400" smtClean="0"/>
              <a:t>your</a:t>
            </a:r>
            <a:r>
              <a:rPr lang="en-US" sz="14400" smtClean="0"/>
              <a:t> RBO?</a:t>
            </a:r>
            <a:endParaRPr lang="en-US" sz="14400" dirty="0" smtClean="0"/>
          </a:p>
          <a:p>
            <a:pPr lvl="1" algn="l"/>
            <a:r>
              <a:rPr lang="en-US" sz="13200" i="1" dirty="0" smtClean="0"/>
              <a:t>Please </a:t>
            </a:r>
            <a:r>
              <a:rPr lang="en-US" sz="13200" i="1" dirty="0"/>
              <a:t>make a short description</a:t>
            </a:r>
            <a:endParaRPr lang="en-US" sz="13200" dirty="0"/>
          </a:p>
          <a:p>
            <a:pPr algn="l"/>
            <a:r>
              <a:rPr lang="en-US" sz="14400" dirty="0"/>
              <a:t> </a:t>
            </a:r>
          </a:p>
          <a:p>
            <a:pPr algn="l"/>
            <a:r>
              <a:rPr lang="en-US" sz="14400" dirty="0"/>
              <a:t> </a:t>
            </a:r>
          </a:p>
          <a:p>
            <a:pPr algn="l"/>
            <a:r>
              <a:rPr lang="en-US" sz="14400" dirty="0" smtClean="0"/>
              <a:t>Which </a:t>
            </a:r>
            <a:r>
              <a:rPr lang="en-US" sz="14400" dirty="0"/>
              <a:t>challenges have you faced so far in designing/planning and/or implementing a gender strategy?</a:t>
            </a:r>
          </a:p>
          <a:p>
            <a:pPr lvl="1" algn="l"/>
            <a:r>
              <a:rPr lang="en-US" sz="14000" i="1" dirty="0"/>
              <a:t>Short description</a:t>
            </a:r>
            <a:endParaRPr lang="en-US" sz="14000" dirty="0"/>
          </a:p>
          <a:p>
            <a:endParaRPr lang="en-US" sz="14400" dirty="0"/>
          </a:p>
        </p:txBody>
      </p:sp>
    </p:spTree>
    <p:extLst>
      <p:ext uri="{BB962C8B-B14F-4D97-AF65-F5344CB8AC3E}">
        <p14:creationId xmlns:p14="http://schemas.microsoft.com/office/powerpoint/2010/main" val="6040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PANEL OF THE RBO REPRESENTATIVES ON GENDER ISSUES Questions: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 OF THE RBO REPRESENTATIVES ON GENDER ISSUES Questions: </dc:title>
  <dc:creator>Francesca Maria Burchi</dc:creator>
  <cp:lastModifiedBy>Microsoft Office User</cp:lastModifiedBy>
  <cp:revision>2</cp:revision>
  <dcterms:created xsi:type="dcterms:W3CDTF">2018-03-06T07:59:58Z</dcterms:created>
  <dcterms:modified xsi:type="dcterms:W3CDTF">2018-03-06T12:18:04Z</dcterms:modified>
</cp:coreProperties>
</file>