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30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29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49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62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07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4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6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5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28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CBF6-F4AC-4BDB-8D8C-F88CFA473B69}" type="datetimeFigureOut">
              <a:rPr lang="fr-FR" smtClean="0"/>
              <a:t>15/12/2015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3D04-63DA-4182-8DBA-2D69F35ED8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08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02" y="1124744"/>
            <a:ext cx="589597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 5" descr="sector_sc_ihp_en-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85" y="227806"/>
            <a:ext cx="1449229" cy="82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0205"/>
            <a:ext cx="1511314" cy="67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9" descr="iucn_logo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04" y="228600"/>
            <a:ext cx="809625" cy="7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2727027" y="2448433"/>
            <a:ext cx="32131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PROPOSAL  for a Second PHASE 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4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91357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GGRETA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Phase 2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algn="ctr"/>
            <a:endParaRPr lang="fr-FR" sz="2400" b="1" i="1" dirty="0" smtClean="0">
              <a:cs typeface="Arial" panose="020B0604020202020204" pitchFamily="34" charset="0"/>
            </a:endParaRPr>
          </a:p>
          <a:p>
            <a:pPr algn="ctr"/>
            <a:r>
              <a:rPr lang="en-US" sz="2400" b="1" i="1" dirty="0"/>
              <a:t>Duration of the Phase 2 of the GGRETA Project</a:t>
            </a:r>
          </a:p>
          <a:p>
            <a:pPr algn="ctr"/>
            <a:r>
              <a:rPr lang="en-US" sz="2400" i="1" dirty="0"/>
              <a:t>Duration: 3 years (2016, 2017, 2018</a:t>
            </a:r>
            <a:r>
              <a:rPr lang="en-US" sz="2400" i="1" dirty="0" smtClean="0"/>
              <a:t>)</a:t>
            </a:r>
            <a:endParaRPr lang="fr-FR" sz="2400" b="1" i="1" dirty="0" smtClean="0">
              <a:cs typeface="Arial" panose="020B0604020202020204" pitchFamily="34" charset="0"/>
            </a:endParaRPr>
          </a:p>
          <a:p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following from the Phase 1, the overall goal for Phase 2 is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enhance groundwater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governance,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000" i="1" smtClean="0">
                <a:latin typeface="Arial" panose="020B0604020202020204" pitchFamily="34" charset="0"/>
                <a:cs typeface="Arial" panose="020B0604020202020204" pitchFamily="34" charset="0"/>
              </a:rPr>
              <a:t>water related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gender-responsive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approach, foster cooperation on water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security.  Setting up of Cooperation Mechanisms.</a:t>
            </a:r>
            <a:endParaRPr lang="en-US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: El Salvador, Honduras, South Africa, Botswana,  	           Namibia, Kazakhstan, Uzbekistan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5" descr="sector_sc_ihp_en-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34" y="39753"/>
            <a:ext cx="1449229" cy="82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55" y="119277"/>
            <a:ext cx="1511314" cy="67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iucn_logo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9004"/>
            <a:ext cx="691225" cy="65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94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PROPOSED  GGRETA Phase 2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Objectives/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Outcome 1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resource knowledge and monitoring based on recognition of the importance and vulnerability of transboundary groundwater resources.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cross-border dialogue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cooperation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development of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management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tools, and recommendations for governance reforms focused on improving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livelihoods, economic development, gender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and environmental sustainability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/>
              <a:t>Outcome 3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capacity in groundwater governance, hydro-diplomacy and gender, and effective communication aiming at replication of project experiences and approaches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9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954" y="404664"/>
            <a:ext cx="806250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each project aquifer, specific actions will be implemented to reach the above outcomes as follows:</a:t>
            </a:r>
          </a:p>
          <a:p>
            <a:endParaRPr lang="en-US" dirty="0" smtClean="0"/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America: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groundwater governance at the domestic and regional levels and set a first example in the region of cooperative management of a transboundary aquifer. El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alvador -Honduras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Africa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regional coordination and harmonization on transboundary surface and groundwater management frameworks, and set a first example of cooperative management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transboundary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aquifer in the SADC region, and strengthen domestic groundwater governance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Asia: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technical, scientific, legal and institutional, and hydro-diplomacy skills to facilitate transboundary waters  cooperation and groundwater resources management.</a:t>
            </a:r>
          </a:p>
          <a:p>
            <a:endParaRPr lang="en-US" dirty="0"/>
          </a:p>
          <a:p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1467544"/>
            <a:ext cx="9865096" cy="931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6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286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UNESCO</dc:creator>
  <cp:lastModifiedBy>Aureli, Alice</cp:lastModifiedBy>
  <cp:revision>15</cp:revision>
  <dcterms:created xsi:type="dcterms:W3CDTF">2015-12-10T17:58:25Z</dcterms:created>
  <dcterms:modified xsi:type="dcterms:W3CDTF">2015-12-15T21:34:23Z</dcterms:modified>
</cp:coreProperties>
</file>