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ctr" defTabSz="409575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160338" indent="160338" algn="ctr" defTabSz="409575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320675" indent="320675" algn="ctr" defTabSz="409575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481013" indent="481013" algn="ctr" defTabSz="409575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641350" indent="641350" algn="ctr" defTabSz="409575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660"/>
  </p:normalViewPr>
  <p:slideViewPr>
    <p:cSldViewPr>
      <p:cViewPr varScale="1">
        <p:scale>
          <a:sx n="70" d="100"/>
          <a:sy n="70" d="100"/>
        </p:scale>
        <p:origin x="5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4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D40E5-D38A-4394-AB86-80165C6ACE6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BF7A7C-4E33-4748-A337-C1EA258845F6}">
      <dgm:prSet phldrT="[Text]"/>
      <dgm:spPr/>
      <dgm:t>
        <a:bodyPr/>
        <a:lstStyle/>
        <a:p>
          <a:r>
            <a:rPr lang="en-GB" dirty="0" smtClean="0"/>
            <a:t>Botswana</a:t>
          </a:r>
          <a:endParaRPr lang="en-GB" dirty="0"/>
        </a:p>
      </dgm:t>
    </dgm:pt>
    <dgm:pt modelId="{79D0E26D-F46A-4F0C-9B6E-EE9D89778144}" type="parTrans" cxnId="{CE21DAE7-8F4A-4B17-87BD-C7F4D66387DE}">
      <dgm:prSet/>
      <dgm:spPr/>
      <dgm:t>
        <a:bodyPr/>
        <a:lstStyle/>
        <a:p>
          <a:endParaRPr lang="en-GB"/>
        </a:p>
      </dgm:t>
    </dgm:pt>
    <dgm:pt modelId="{B63A76C9-CC14-4EB6-ACBB-2956D2E3DEE2}" type="sibTrans" cxnId="{CE21DAE7-8F4A-4B17-87BD-C7F4D66387DE}">
      <dgm:prSet/>
      <dgm:spPr/>
      <dgm:t>
        <a:bodyPr/>
        <a:lstStyle/>
        <a:p>
          <a:endParaRPr lang="en-GB"/>
        </a:p>
      </dgm:t>
    </dgm:pt>
    <dgm:pt modelId="{4FD97EBD-1D85-406A-862A-41C89B9FDF53}">
      <dgm:prSet phldrT="[Text]"/>
      <dgm:spPr/>
      <dgm:t>
        <a:bodyPr/>
        <a:lstStyle/>
        <a:p>
          <a:r>
            <a:rPr lang="en-GB" dirty="0" smtClean="0"/>
            <a:t>South Africa </a:t>
          </a:r>
        </a:p>
        <a:p>
          <a:endParaRPr lang="en-GB" dirty="0" smtClean="0"/>
        </a:p>
      </dgm:t>
    </dgm:pt>
    <dgm:pt modelId="{97249ECD-C5A2-4F3A-A4EC-1EBB321EDDA2}" type="parTrans" cxnId="{411F088D-9CF4-4464-8003-A0F8F095AF2B}">
      <dgm:prSet/>
      <dgm:spPr/>
      <dgm:t>
        <a:bodyPr/>
        <a:lstStyle/>
        <a:p>
          <a:endParaRPr lang="en-GB"/>
        </a:p>
      </dgm:t>
    </dgm:pt>
    <dgm:pt modelId="{F9D7D7D4-36E0-4EB3-89D1-DA78D92CA7C8}" type="sibTrans" cxnId="{411F088D-9CF4-4464-8003-A0F8F095AF2B}">
      <dgm:prSet/>
      <dgm:spPr/>
      <dgm:t>
        <a:bodyPr/>
        <a:lstStyle/>
        <a:p>
          <a:endParaRPr lang="en-GB"/>
        </a:p>
      </dgm:t>
    </dgm:pt>
    <dgm:pt modelId="{F200F733-34E3-4FF7-A009-BCB35503860D}">
      <dgm:prSet phldrT="[Text]"/>
      <dgm:spPr/>
      <dgm:t>
        <a:bodyPr/>
        <a:lstStyle/>
        <a:p>
          <a:pPr algn="r"/>
          <a:r>
            <a:rPr lang="en-GB" dirty="0" smtClean="0"/>
            <a:t> Namibia</a:t>
          </a:r>
        </a:p>
        <a:p>
          <a:pPr algn="ctr"/>
          <a:endParaRPr lang="en-GB" dirty="0"/>
        </a:p>
      </dgm:t>
    </dgm:pt>
    <dgm:pt modelId="{E457B7F5-A493-414E-981C-45B4A9081533}" type="sibTrans" cxnId="{AC2DC8E6-FBCB-4295-A278-712B3D5C6854}">
      <dgm:prSet/>
      <dgm:spPr/>
      <dgm:t>
        <a:bodyPr/>
        <a:lstStyle/>
        <a:p>
          <a:endParaRPr lang="en-GB"/>
        </a:p>
      </dgm:t>
    </dgm:pt>
    <dgm:pt modelId="{FA9A5490-9DA2-42AD-947A-471F76573748}" type="parTrans" cxnId="{AC2DC8E6-FBCB-4295-A278-712B3D5C6854}">
      <dgm:prSet/>
      <dgm:spPr/>
      <dgm:t>
        <a:bodyPr/>
        <a:lstStyle/>
        <a:p>
          <a:endParaRPr lang="en-GB"/>
        </a:p>
      </dgm:t>
    </dgm:pt>
    <dgm:pt modelId="{0FA8D7E7-A29A-4EEB-8EAE-A7B22EA375EB}" type="pres">
      <dgm:prSet presAssocID="{F98D40E5-D38A-4394-AB86-80165C6ACE6C}" presName="compositeShape" presStyleCnt="0">
        <dgm:presLayoutVars>
          <dgm:chMax val="7"/>
          <dgm:dir/>
          <dgm:resizeHandles val="exact"/>
        </dgm:presLayoutVars>
      </dgm:prSet>
      <dgm:spPr/>
    </dgm:pt>
    <dgm:pt modelId="{385DEEFB-3D65-4FCA-81FD-E8AE1B8DD820}" type="pres">
      <dgm:prSet presAssocID="{A0BF7A7C-4E33-4748-A337-C1EA258845F6}" presName="circ1" presStyleLbl="vennNode1" presStyleIdx="0" presStyleCnt="3" custLinFactNeighborX="36410" custLinFactNeighborY="-4076"/>
      <dgm:spPr/>
      <dgm:t>
        <a:bodyPr/>
        <a:lstStyle/>
        <a:p>
          <a:endParaRPr lang="en-GB"/>
        </a:p>
      </dgm:t>
    </dgm:pt>
    <dgm:pt modelId="{5116CA9A-0241-4575-9E03-A2BC00E80F0A}" type="pres">
      <dgm:prSet presAssocID="{A0BF7A7C-4E33-4748-A337-C1EA258845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3A9A1D-5F8B-41AC-8D43-B8E9A6845AA2}" type="pres">
      <dgm:prSet presAssocID="{4FD97EBD-1D85-406A-862A-41C89B9FDF53}" presName="circ2" presStyleLbl="vennNode1" presStyleIdx="1" presStyleCnt="3" custLinFactNeighborX="-718" custLinFactNeighborY="2083"/>
      <dgm:spPr/>
      <dgm:t>
        <a:bodyPr/>
        <a:lstStyle/>
        <a:p>
          <a:endParaRPr lang="en-GB"/>
        </a:p>
      </dgm:t>
    </dgm:pt>
    <dgm:pt modelId="{CA003697-4F44-4419-9ABF-130FD1500CCE}" type="pres">
      <dgm:prSet presAssocID="{4FD97EBD-1D85-406A-862A-41C89B9FDF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036743-986D-4BBA-AB90-48EA4056FFCC}" type="pres">
      <dgm:prSet presAssocID="{F200F733-34E3-4FF7-A009-BCB35503860D}" presName="circ3" presStyleLbl="vennNode1" presStyleIdx="2" presStyleCnt="3" custLinFactNeighborX="-8883" custLinFactNeighborY="-34072"/>
      <dgm:spPr/>
      <dgm:t>
        <a:bodyPr/>
        <a:lstStyle/>
        <a:p>
          <a:endParaRPr lang="en-GB"/>
        </a:p>
      </dgm:t>
    </dgm:pt>
    <dgm:pt modelId="{F9971788-30F5-4266-BFAF-8E9DF7E89679}" type="pres">
      <dgm:prSet presAssocID="{F200F733-34E3-4FF7-A009-BCB35503860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1F088D-9CF4-4464-8003-A0F8F095AF2B}" srcId="{F98D40E5-D38A-4394-AB86-80165C6ACE6C}" destId="{4FD97EBD-1D85-406A-862A-41C89B9FDF53}" srcOrd="1" destOrd="0" parTransId="{97249ECD-C5A2-4F3A-A4EC-1EBB321EDDA2}" sibTransId="{F9D7D7D4-36E0-4EB3-89D1-DA78D92CA7C8}"/>
    <dgm:cxn modelId="{476BB129-8C83-46F6-A1D0-F3851875ECE2}" type="presOf" srcId="{F98D40E5-D38A-4394-AB86-80165C6ACE6C}" destId="{0FA8D7E7-A29A-4EEB-8EAE-A7B22EA375EB}" srcOrd="0" destOrd="0" presId="urn:microsoft.com/office/officeart/2005/8/layout/venn1"/>
    <dgm:cxn modelId="{34A04D8A-5ADB-4A16-B26F-069E71ECD88A}" type="presOf" srcId="{F200F733-34E3-4FF7-A009-BCB35503860D}" destId="{3F036743-986D-4BBA-AB90-48EA4056FFCC}" srcOrd="0" destOrd="0" presId="urn:microsoft.com/office/officeart/2005/8/layout/venn1"/>
    <dgm:cxn modelId="{56A423AA-7EB1-466B-AB6C-45F3B49AE4CA}" type="presOf" srcId="{4FD97EBD-1D85-406A-862A-41C89B9FDF53}" destId="{CA003697-4F44-4419-9ABF-130FD1500CCE}" srcOrd="1" destOrd="0" presId="urn:microsoft.com/office/officeart/2005/8/layout/venn1"/>
    <dgm:cxn modelId="{8BCF4A3D-C951-44A1-BEAD-4779B03D5B82}" type="presOf" srcId="{4FD97EBD-1D85-406A-862A-41C89B9FDF53}" destId="{313A9A1D-5F8B-41AC-8D43-B8E9A6845AA2}" srcOrd="0" destOrd="0" presId="urn:microsoft.com/office/officeart/2005/8/layout/venn1"/>
    <dgm:cxn modelId="{759CC6FA-0B24-4B7C-AE72-F13D23D75D0D}" type="presOf" srcId="{A0BF7A7C-4E33-4748-A337-C1EA258845F6}" destId="{385DEEFB-3D65-4FCA-81FD-E8AE1B8DD820}" srcOrd="0" destOrd="0" presId="urn:microsoft.com/office/officeart/2005/8/layout/venn1"/>
    <dgm:cxn modelId="{AC2DC8E6-FBCB-4295-A278-712B3D5C6854}" srcId="{F98D40E5-D38A-4394-AB86-80165C6ACE6C}" destId="{F200F733-34E3-4FF7-A009-BCB35503860D}" srcOrd="2" destOrd="0" parTransId="{FA9A5490-9DA2-42AD-947A-471F76573748}" sibTransId="{E457B7F5-A493-414E-981C-45B4A9081533}"/>
    <dgm:cxn modelId="{CE21DAE7-8F4A-4B17-87BD-C7F4D66387DE}" srcId="{F98D40E5-D38A-4394-AB86-80165C6ACE6C}" destId="{A0BF7A7C-4E33-4748-A337-C1EA258845F6}" srcOrd="0" destOrd="0" parTransId="{79D0E26D-F46A-4F0C-9B6E-EE9D89778144}" sibTransId="{B63A76C9-CC14-4EB6-ACBB-2956D2E3DEE2}"/>
    <dgm:cxn modelId="{2F9D6617-BCFB-4738-8DD3-A1B6D84490B9}" type="presOf" srcId="{A0BF7A7C-4E33-4748-A337-C1EA258845F6}" destId="{5116CA9A-0241-4575-9E03-A2BC00E80F0A}" srcOrd="1" destOrd="0" presId="urn:microsoft.com/office/officeart/2005/8/layout/venn1"/>
    <dgm:cxn modelId="{73970836-0385-4B09-94FC-88DCD4814445}" type="presOf" srcId="{F200F733-34E3-4FF7-A009-BCB35503860D}" destId="{F9971788-30F5-4266-BFAF-8E9DF7E89679}" srcOrd="1" destOrd="0" presId="urn:microsoft.com/office/officeart/2005/8/layout/venn1"/>
    <dgm:cxn modelId="{0BB38076-E055-480B-A4FB-0813A7A1A373}" type="presParOf" srcId="{0FA8D7E7-A29A-4EEB-8EAE-A7B22EA375EB}" destId="{385DEEFB-3D65-4FCA-81FD-E8AE1B8DD820}" srcOrd="0" destOrd="0" presId="urn:microsoft.com/office/officeart/2005/8/layout/venn1"/>
    <dgm:cxn modelId="{E682A193-32C8-4D54-AA7A-9C39B9C325A9}" type="presParOf" srcId="{0FA8D7E7-A29A-4EEB-8EAE-A7B22EA375EB}" destId="{5116CA9A-0241-4575-9E03-A2BC00E80F0A}" srcOrd="1" destOrd="0" presId="urn:microsoft.com/office/officeart/2005/8/layout/venn1"/>
    <dgm:cxn modelId="{D4B445CA-1A56-4418-9AAE-FFE7435A8C98}" type="presParOf" srcId="{0FA8D7E7-A29A-4EEB-8EAE-A7B22EA375EB}" destId="{313A9A1D-5F8B-41AC-8D43-B8E9A6845AA2}" srcOrd="2" destOrd="0" presId="urn:microsoft.com/office/officeart/2005/8/layout/venn1"/>
    <dgm:cxn modelId="{03EFA057-61FB-4017-8261-B4DB7277CA13}" type="presParOf" srcId="{0FA8D7E7-A29A-4EEB-8EAE-A7B22EA375EB}" destId="{CA003697-4F44-4419-9ABF-130FD1500CCE}" srcOrd="3" destOrd="0" presId="urn:microsoft.com/office/officeart/2005/8/layout/venn1"/>
    <dgm:cxn modelId="{B8AEADF9-5379-46D5-8F0C-667076C40EF5}" type="presParOf" srcId="{0FA8D7E7-A29A-4EEB-8EAE-A7B22EA375EB}" destId="{3F036743-986D-4BBA-AB90-48EA4056FFCC}" srcOrd="4" destOrd="0" presId="urn:microsoft.com/office/officeart/2005/8/layout/venn1"/>
    <dgm:cxn modelId="{1FC574FF-2A43-4B66-AB44-13ECE7DB2D61}" type="presParOf" srcId="{0FA8D7E7-A29A-4EEB-8EAE-A7B22EA375EB}" destId="{F9971788-30F5-4266-BFAF-8E9DF7E896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EEFB-3D65-4FCA-81FD-E8AE1B8DD820}">
      <dsp:nvSpPr>
        <dsp:cNvPr id="0" name=""/>
        <dsp:cNvSpPr/>
      </dsp:nvSpPr>
      <dsp:spPr>
        <a:xfrm>
          <a:off x="1448376" y="0"/>
          <a:ext cx="1549713" cy="15497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Botswana</a:t>
          </a:r>
          <a:endParaRPr lang="en-GB" sz="1900" kern="1200" dirty="0"/>
        </a:p>
      </dsp:txBody>
      <dsp:txXfrm>
        <a:off x="1655004" y="271199"/>
        <a:ext cx="1136456" cy="697370"/>
      </dsp:txXfrm>
    </dsp:sp>
    <dsp:sp modelId="{313A9A1D-5F8B-41AC-8D43-B8E9A6845AA2}">
      <dsp:nvSpPr>
        <dsp:cNvPr id="0" name=""/>
        <dsp:cNvSpPr/>
      </dsp:nvSpPr>
      <dsp:spPr>
        <a:xfrm>
          <a:off x="1432186" y="1033136"/>
          <a:ext cx="1549713" cy="15497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South Africa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 smtClean="0"/>
        </a:p>
      </dsp:txBody>
      <dsp:txXfrm>
        <a:off x="1906140" y="1433479"/>
        <a:ext cx="929827" cy="852342"/>
      </dsp:txXfrm>
    </dsp:sp>
    <dsp:sp modelId="{3F036743-986D-4BBA-AB90-48EA4056FFCC}">
      <dsp:nvSpPr>
        <dsp:cNvPr id="0" name=""/>
        <dsp:cNvSpPr/>
      </dsp:nvSpPr>
      <dsp:spPr>
        <a:xfrm>
          <a:off x="187276" y="472838"/>
          <a:ext cx="1549713" cy="15497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 Namibia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333207" y="873180"/>
        <a:ext cx="929827" cy="852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59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20675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160338" algn="l" defTabSz="320675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320675" algn="l" defTabSz="320675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481013" algn="l" defTabSz="320675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641350" algn="l" defTabSz="320675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1607287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9164"/>
            <a:ext cx="7200900" cy="564976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4BC4-99CF-4568-BE5D-DA7DA3FA6D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558ED5"/>
          </a:solidFill>
          <a:ln w="28575" cmpd="dbl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GGRETA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- </a:t>
            </a:r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Stampriet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Project &amp;  RESILIM - Ramotswa Project</a:t>
            </a:r>
            <a:b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</a:br>
            <a:r>
              <a:rPr lang="en-GB" sz="1600" b="0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To</a:t>
            </a:r>
            <a:r>
              <a:rPr lang="en-GB" sz="1600" b="0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ols for the sustainable management of transboundary aquifers</a:t>
            </a:r>
            <a:endParaRPr lang="en-GB" sz="1600" b="0" kern="1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Light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304800" y="685800"/>
            <a:ext cx="8534400" cy="0"/>
          </a:xfrm>
          <a:prstGeom prst="line">
            <a:avLst/>
          </a:prstGeom>
          <a:ln>
            <a:solidFill>
              <a:srgbClr val="558ED5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95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A135-5AAC-4A09-819D-F34B6E973819}" type="slidenum">
              <a:rPr lang="en-US" altLang="en-US"/>
              <a:pPr>
                <a:defRPr/>
              </a:pPr>
              <a:t>‹#›</a:t>
            </a:fld>
            <a:endParaRPr lang="en-US" altLang="en-US" sz="13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19100" y="-9164"/>
            <a:ext cx="7200900" cy="56497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558ED5"/>
          </a:solidFill>
          <a:ln w="28575" cmpd="dbl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GGRETA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- </a:t>
            </a:r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Stampriet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Project &amp;  RESILIM - Ramotswa Project</a:t>
            </a:r>
            <a:b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</a:br>
            <a:r>
              <a:rPr lang="en-GB" sz="1600" b="0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To</a:t>
            </a:r>
            <a:r>
              <a:rPr lang="en-GB" sz="1600" b="0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ols for the sustainable management of transboundary aquifers</a:t>
            </a:r>
            <a:endParaRPr lang="en-GB" sz="1600" b="0" kern="1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Light" charset="0"/>
            </a:endParaRPr>
          </a:p>
        </p:txBody>
      </p:sp>
      <p:pic>
        <p:nvPicPr>
          <p:cNvPr id="14" name="Picture 10" descr="IGRAC-logo-txt-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60338"/>
            <a:ext cx="1173163" cy="39913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 bwMode="auto">
          <a:xfrm>
            <a:off x="304800" y="685800"/>
            <a:ext cx="8534400" cy="0"/>
          </a:xfrm>
          <a:prstGeom prst="line">
            <a:avLst/>
          </a:prstGeom>
          <a:ln>
            <a:solidFill>
              <a:srgbClr val="558ED5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B7C67-B8D1-4C63-87C6-BBC1A7B94E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4BC4-99CF-4568-BE5D-DA7DA3FA6D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9100" y="-9164"/>
            <a:ext cx="7200900" cy="56497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558E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558ED5"/>
          </a:solidFill>
          <a:ln w="28575" cmpd="dbl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GGRETA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- </a:t>
            </a:r>
            <a:r>
              <a:rPr lang="en-GB" sz="1600" b="1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Stampriet</a:t>
            </a:r>
            <a: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 Project &amp;  RESILIM - Ramotswa Project</a:t>
            </a:r>
            <a:br>
              <a:rPr lang="en-GB" sz="1600" b="1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</a:br>
            <a:r>
              <a:rPr lang="en-GB" sz="1600" b="0" kern="1200" baseline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To</a:t>
            </a:r>
            <a:r>
              <a:rPr lang="en-GB" sz="1600" b="0" kern="12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rPr>
              <a:t>ols for the sustainable management of transboundary aquifers</a:t>
            </a:r>
            <a:endParaRPr lang="en-GB" sz="1600" b="0" kern="1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Light" charset="0"/>
            </a:endParaRPr>
          </a:p>
        </p:txBody>
      </p:sp>
      <p:pic>
        <p:nvPicPr>
          <p:cNvPr id="13" name="Picture 10" descr="IGRAC-logo-txt-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60338"/>
            <a:ext cx="1173163" cy="39913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304800" y="685800"/>
            <a:ext cx="8534400" cy="0"/>
          </a:xfrm>
          <a:prstGeom prst="line">
            <a:avLst/>
          </a:prstGeom>
          <a:ln>
            <a:solidFill>
              <a:srgbClr val="558ED5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83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3763" y="3535363"/>
            <a:ext cx="7358062" cy="7953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37063" y="6505575"/>
            <a:ext cx="260350" cy="2682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0751">
              <a:defRPr/>
            </a:lvl1pPr>
          </a:lstStyle>
          <a:p>
            <a:pPr>
              <a:defRPr/>
            </a:pPr>
            <a:fld id="{5A5929C2-2CB7-42F1-9ADB-3E2BB03E15C4}" type="slidenum">
              <a:rPr lang="en-US" altLang="en-US"/>
              <a:pPr>
                <a:defRPr/>
              </a:pPr>
              <a:t>‹#›</a:t>
            </a:fld>
            <a:endParaRPr lang="en-US" alt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967" r:id="rId2"/>
    <p:sldLayoutId id="2147483857" r:id="rId3"/>
    <p:sldLayoutId id="2147483947" r:id="rId4"/>
  </p:sldLayoutIdLst>
  <p:timing>
    <p:tnLst>
      <p:par>
        <p:cTn id="1" dur="indefinite" restart="never" nodeType="tmRoot"/>
      </p:par>
    </p:tnLst>
  </p:timing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409575" rtl="0" eaLnBrk="0" fontAlgn="base" hangingPunct="0">
        <a:spcBef>
          <a:spcPts val="2950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160338" algn="l" defTabSz="409575" rtl="0" eaLnBrk="0" fontAlgn="base" hangingPunct="0">
        <a:spcBef>
          <a:spcPts val="2950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320675" algn="l" defTabSz="409575" rtl="0" eaLnBrk="0" fontAlgn="base" hangingPunct="0">
        <a:spcBef>
          <a:spcPts val="2950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481013" algn="l" defTabSz="409575" rtl="0" eaLnBrk="0" fontAlgn="base" hangingPunct="0">
        <a:spcBef>
          <a:spcPts val="2950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641350" algn="l" defTabSz="409575" rtl="0" eaLnBrk="0" fontAlgn="base" hangingPunct="0">
        <a:spcBef>
          <a:spcPts val="2950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964372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285829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1607287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1928744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tif"/><Relationship Id="rId2" Type="http://schemas.openxmlformats.org/officeDocument/2006/relationships/image" Target="../media/image3.pn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120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68751" y="3412117"/>
            <a:ext cx="1921693" cy="930274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9164"/>
            <a:ext cx="8343900" cy="56497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Two similar but separate projects</a:t>
            </a:r>
            <a:endParaRPr lang="en-GB" dirty="0"/>
          </a:p>
        </p:txBody>
      </p:sp>
      <p:pic>
        <p:nvPicPr>
          <p:cNvPr id="7" name="Picture 12" descr="SDC_RVB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3600" y="818371"/>
            <a:ext cx="1447800" cy="65431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3446416" y="3173387"/>
            <a:ext cx="3317964" cy="2582855"/>
            <a:chOff x="3444619" y="2590800"/>
            <a:chExt cx="3317964" cy="258285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912641773"/>
                </p:ext>
              </p:extLst>
            </p:nvPr>
          </p:nvGraphicFramePr>
          <p:xfrm>
            <a:off x="3444619" y="2590800"/>
            <a:ext cx="3317964" cy="258285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10" name="Picture 20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53759" y="3299255"/>
              <a:ext cx="658812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1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038600" y="3951288"/>
              <a:ext cx="4826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2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61371" y="4530725"/>
              <a:ext cx="376237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073" y="3412098"/>
            <a:ext cx="1275604" cy="888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07" y="5653944"/>
            <a:ext cx="1034622" cy="386533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1821710" y="2131052"/>
            <a:ext cx="6857999" cy="28248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defTabSz="409575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defRPr>
            </a:lvl1pPr>
            <a:lvl2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GB" sz="1800" kern="0" dirty="0" smtClean="0"/>
              <a:t>GGRETA-programme				</a:t>
            </a:r>
            <a:r>
              <a:rPr lang="en-GB" sz="1800" kern="0" dirty="0" smtClean="0">
                <a:sym typeface="Wingdings" panose="05000000000000000000" pitchFamily="2" charset="2"/>
              </a:rPr>
              <a:t>RESILIM-programme</a:t>
            </a:r>
            <a:endParaRPr lang="en-GB" kern="0" dirty="0"/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152400" y="838200"/>
            <a:ext cx="1888258" cy="541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09575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defRPr>
            </a:lvl1pPr>
            <a:lvl2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GB" sz="1600" kern="0" dirty="0" smtClean="0"/>
              <a:t>Donor:</a:t>
            </a:r>
          </a:p>
          <a:p>
            <a:endParaRPr lang="en-GB" sz="1600" kern="0" dirty="0"/>
          </a:p>
          <a:p>
            <a:endParaRPr lang="en-GB" sz="1600" kern="0" dirty="0" smtClean="0"/>
          </a:p>
          <a:p>
            <a:endParaRPr lang="en-GB" sz="1600" kern="0" dirty="0" smtClean="0"/>
          </a:p>
          <a:p>
            <a:endParaRPr lang="en-GB" sz="1600" kern="0" dirty="0" smtClean="0"/>
          </a:p>
          <a:p>
            <a:r>
              <a:rPr lang="en-GB" sz="1600" kern="0" dirty="0" smtClean="0"/>
              <a:t>Programme</a:t>
            </a:r>
            <a:r>
              <a:rPr lang="en-GB" sz="1600" kern="0" dirty="0" smtClean="0"/>
              <a:t>:</a:t>
            </a:r>
          </a:p>
          <a:p>
            <a:endParaRPr lang="en-GB" sz="1600" kern="0" dirty="0" smtClean="0"/>
          </a:p>
          <a:p>
            <a:endParaRPr lang="en-GB" sz="1600" kern="0" dirty="0"/>
          </a:p>
          <a:p>
            <a:r>
              <a:rPr lang="en-GB" sz="1600" kern="0" dirty="0" smtClean="0"/>
              <a:t>Project:</a:t>
            </a:r>
          </a:p>
          <a:p>
            <a:endParaRPr lang="en-GB" sz="1600" kern="0" dirty="0" smtClean="0"/>
          </a:p>
          <a:p>
            <a:endParaRPr lang="en-GB" sz="1600" kern="0" dirty="0" smtClean="0"/>
          </a:p>
          <a:p>
            <a:r>
              <a:rPr lang="en-GB" sz="1600" kern="0" dirty="0" smtClean="0"/>
              <a:t>Coordination:</a:t>
            </a:r>
          </a:p>
          <a:p>
            <a:endParaRPr lang="en-GB" sz="1600" kern="0" dirty="0"/>
          </a:p>
          <a:p>
            <a:endParaRPr lang="en-GB" sz="1600" kern="0" dirty="0" smtClean="0"/>
          </a:p>
          <a:p>
            <a:r>
              <a:rPr lang="en-GB" sz="1600" kern="0" dirty="0" smtClean="0"/>
              <a:t>Countries:</a:t>
            </a:r>
          </a:p>
          <a:p>
            <a:r>
              <a:rPr lang="en-GB" sz="1200" kern="0" dirty="0" smtClean="0"/>
              <a:t> - Ministries</a:t>
            </a:r>
          </a:p>
          <a:p>
            <a:r>
              <a:rPr lang="en-GB" sz="1200" kern="0" dirty="0" smtClean="0"/>
              <a:t> - Experts</a:t>
            </a:r>
          </a:p>
          <a:p>
            <a:r>
              <a:rPr lang="en-GB" sz="1200" kern="0" dirty="0" smtClean="0"/>
              <a:t> - Stakeholders</a:t>
            </a:r>
          </a:p>
          <a:p>
            <a:endParaRPr lang="en-GB" sz="1200" kern="0" dirty="0" smtClean="0"/>
          </a:p>
          <a:p>
            <a:endParaRPr lang="en-GB" sz="1600" kern="0" dirty="0" smtClean="0"/>
          </a:p>
          <a:p>
            <a:endParaRPr lang="en-GB" sz="1600" kern="0" dirty="0"/>
          </a:p>
          <a:p>
            <a:r>
              <a:rPr lang="en-GB" sz="1600" kern="0" dirty="0" smtClean="0"/>
              <a:t>Assisting </a:t>
            </a:r>
            <a:r>
              <a:rPr lang="en-GB" sz="1600" kern="0" dirty="0" smtClean="0"/>
              <a:t>partners: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844679" y="2692254"/>
            <a:ext cx="6521439" cy="533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defTabSz="409575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Light" charset="0"/>
              </a:defRPr>
            </a:lvl1pPr>
            <a:lvl2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algn="ctr" defTabSz="409575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tabLst>
                <a:tab pos="6813550" algn="r"/>
              </a:tabLst>
            </a:pPr>
            <a:r>
              <a:rPr lang="en-GB" sz="2400" u="sng" kern="0" dirty="0" smtClean="0"/>
              <a:t>Stampriet</a:t>
            </a:r>
            <a:r>
              <a:rPr lang="en-GB" sz="2400" kern="0" dirty="0"/>
              <a:t>	</a:t>
            </a:r>
            <a:r>
              <a:rPr lang="en-GB" sz="2400" u="sng" kern="0" dirty="0" smtClean="0">
                <a:sym typeface="Wingdings" panose="05000000000000000000" pitchFamily="2" charset="2"/>
              </a:rPr>
              <a:t>Ramotswa</a:t>
            </a:r>
          </a:p>
          <a:p>
            <a:pPr>
              <a:tabLst>
                <a:tab pos="6902450" algn="r"/>
              </a:tabLst>
            </a:pPr>
            <a:r>
              <a:rPr lang="en-GB" sz="1400" b="0" kern="0" dirty="0" smtClean="0">
                <a:sym typeface="Wingdings" panose="05000000000000000000" pitchFamily="2" charset="2"/>
              </a:rPr>
              <a:t>   2013-</a:t>
            </a:r>
            <a:r>
              <a:rPr lang="en-GB" sz="1400" kern="0" dirty="0" smtClean="0">
                <a:sym typeface="Wingdings" panose="05000000000000000000" pitchFamily="2" charset="2"/>
              </a:rPr>
              <a:t>2015</a:t>
            </a:r>
            <a:r>
              <a:rPr lang="en-GB" sz="1400" b="0" kern="0" dirty="0" smtClean="0">
                <a:sym typeface="Wingdings" panose="05000000000000000000" pitchFamily="2" charset="2"/>
              </a:rPr>
              <a:t>-…?	</a:t>
            </a:r>
            <a:r>
              <a:rPr lang="en-GB" sz="1400" kern="0" dirty="0" smtClean="0">
                <a:sym typeface="Wingdings" panose="05000000000000000000" pitchFamily="2" charset="2"/>
              </a:rPr>
              <a:t>2015</a:t>
            </a:r>
            <a:r>
              <a:rPr lang="en-GB" sz="1400" b="0" kern="0" dirty="0" smtClean="0">
                <a:sym typeface="Wingdings" panose="05000000000000000000" pitchFamily="2" charset="2"/>
              </a:rPr>
              <a:t>-2017-…?   </a:t>
            </a:r>
            <a:endParaRPr lang="en-GB" sz="1400" b="0" kern="0" dirty="0"/>
          </a:p>
        </p:txBody>
      </p:sp>
      <p:pic>
        <p:nvPicPr>
          <p:cNvPr id="20" name="Imag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20" y="5590174"/>
            <a:ext cx="1333935" cy="5195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Straight Connector 21"/>
          <p:cNvCxnSpPr/>
          <p:nvPr/>
        </p:nvCxnSpPr>
        <p:spPr bwMode="auto">
          <a:xfrm>
            <a:off x="5181600" y="818371"/>
            <a:ext cx="5777" cy="224060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5221443" y="5748369"/>
            <a:ext cx="0" cy="40735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>
            <a:off x="1752600" y="873772"/>
            <a:ext cx="0" cy="522222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>
            <a:off x="8839200" y="797572"/>
            <a:ext cx="0" cy="522222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04" y="1403175"/>
            <a:ext cx="1470070" cy="606562"/>
          </a:xfrm>
          <a:prstGeom prst="rect">
            <a:avLst/>
          </a:prstGeom>
        </p:spPr>
      </p:pic>
      <p:pic>
        <p:nvPicPr>
          <p:cNvPr id="23" name="Picture 22" descr="\\RES-SERV01\Data\Project Office Administration - 900\Forms &amp; Templates\Logos &amp; Letterheads\Logos\New RESILIM Logo\RESILIM_RGB_High Res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223" y="856751"/>
            <a:ext cx="3399473" cy="694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963" y="5636148"/>
            <a:ext cx="1333935" cy="519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0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mpriet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Roman</vt:lpstr>
      <vt:lpstr>Helvetica Light</vt:lpstr>
      <vt:lpstr>Verdana</vt:lpstr>
      <vt:lpstr>Wingdings</vt:lpstr>
      <vt:lpstr>Stampriet</vt:lpstr>
      <vt:lpstr>Two similar but separate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Minelli, Lucilla</dc:creator>
  <cp:lastModifiedBy>Karen Villholth</cp:lastModifiedBy>
  <cp:revision>251</cp:revision>
  <dcterms:modified xsi:type="dcterms:W3CDTF">2015-07-30T20:19:05Z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