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8" r:id="rId1"/>
    <p:sldMasterId id="2147483934" r:id="rId2"/>
    <p:sldMasterId id="2147483946" r:id="rId3"/>
  </p:sldMasterIdLst>
  <p:notesMasterIdLst>
    <p:notesMasterId r:id="rId33"/>
  </p:notesMasterIdLst>
  <p:sldIdLst>
    <p:sldId id="375" r:id="rId4"/>
    <p:sldId id="313" r:id="rId5"/>
    <p:sldId id="364" r:id="rId6"/>
    <p:sldId id="381" r:id="rId7"/>
    <p:sldId id="370" r:id="rId8"/>
    <p:sldId id="382" r:id="rId9"/>
    <p:sldId id="342" r:id="rId10"/>
    <p:sldId id="345" r:id="rId11"/>
    <p:sldId id="343" r:id="rId12"/>
    <p:sldId id="344" r:id="rId13"/>
    <p:sldId id="366" r:id="rId14"/>
    <p:sldId id="385" r:id="rId15"/>
    <p:sldId id="379" r:id="rId16"/>
    <p:sldId id="384" r:id="rId17"/>
    <p:sldId id="386" r:id="rId18"/>
    <p:sldId id="392" r:id="rId19"/>
    <p:sldId id="372" r:id="rId20"/>
    <p:sldId id="373" r:id="rId21"/>
    <p:sldId id="374" r:id="rId22"/>
    <p:sldId id="357" r:id="rId23"/>
    <p:sldId id="393" r:id="rId24"/>
    <p:sldId id="395" r:id="rId25"/>
    <p:sldId id="340" r:id="rId26"/>
    <p:sldId id="346" r:id="rId27"/>
    <p:sldId id="341" r:id="rId28"/>
    <p:sldId id="348" r:id="rId29"/>
    <p:sldId id="349" r:id="rId30"/>
    <p:sldId id="347" r:id="rId31"/>
    <p:sldId id="350" r:id="rId32"/>
  </p:sldIdLst>
  <p:sldSz cx="9144000" cy="6858000" type="screen4x3"/>
  <p:notesSz cx="6858000" cy="9144000"/>
  <p:defaultTextStyle>
    <a:defPPr>
      <a:defRPr lang="en-US"/>
    </a:defPPr>
    <a:lvl1pPr algn="ctr" defTabSz="409575" rtl="0" fontAlgn="base" hangingPunct="0">
      <a:spcBef>
        <a:spcPct val="0"/>
      </a:spcBef>
      <a:spcAft>
        <a:spcPct val="0"/>
      </a:spcAft>
      <a:defRPr sz="2500" kern="1200">
        <a:solidFill>
          <a:srgbClr val="000000"/>
        </a:solidFill>
        <a:latin typeface="Helvetica Light" charset="0"/>
        <a:ea typeface="Helvetica Light" charset="0"/>
        <a:cs typeface="Helvetica Light" charset="0"/>
        <a:sym typeface="Helvetica Light" charset="0"/>
      </a:defRPr>
    </a:lvl1pPr>
    <a:lvl2pPr marL="160338" indent="160338" algn="ctr" defTabSz="409575" rtl="0" fontAlgn="base" hangingPunct="0">
      <a:spcBef>
        <a:spcPct val="0"/>
      </a:spcBef>
      <a:spcAft>
        <a:spcPct val="0"/>
      </a:spcAft>
      <a:defRPr sz="2500" kern="1200">
        <a:solidFill>
          <a:srgbClr val="000000"/>
        </a:solidFill>
        <a:latin typeface="Helvetica Light" charset="0"/>
        <a:ea typeface="Helvetica Light" charset="0"/>
        <a:cs typeface="Helvetica Light" charset="0"/>
        <a:sym typeface="Helvetica Light" charset="0"/>
      </a:defRPr>
    </a:lvl2pPr>
    <a:lvl3pPr marL="320675" indent="320675" algn="ctr" defTabSz="409575" rtl="0" fontAlgn="base" hangingPunct="0">
      <a:spcBef>
        <a:spcPct val="0"/>
      </a:spcBef>
      <a:spcAft>
        <a:spcPct val="0"/>
      </a:spcAft>
      <a:defRPr sz="2500" kern="1200">
        <a:solidFill>
          <a:srgbClr val="000000"/>
        </a:solidFill>
        <a:latin typeface="Helvetica Light" charset="0"/>
        <a:ea typeface="Helvetica Light" charset="0"/>
        <a:cs typeface="Helvetica Light" charset="0"/>
        <a:sym typeface="Helvetica Light" charset="0"/>
      </a:defRPr>
    </a:lvl3pPr>
    <a:lvl4pPr marL="481013" indent="481013" algn="ctr" defTabSz="409575" rtl="0" fontAlgn="base" hangingPunct="0">
      <a:spcBef>
        <a:spcPct val="0"/>
      </a:spcBef>
      <a:spcAft>
        <a:spcPct val="0"/>
      </a:spcAft>
      <a:defRPr sz="2500" kern="1200">
        <a:solidFill>
          <a:srgbClr val="000000"/>
        </a:solidFill>
        <a:latin typeface="Helvetica Light" charset="0"/>
        <a:ea typeface="Helvetica Light" charset="0"/>
        <a:cs typeface="Helvetica Light" charset="0"/>
        <a:sym typeface="Helvetica Light" charset="0"/>
      </a:defRPr>
    </a:lvl4pPr>
    <a:lvl5pPr marL="641350" indent="641350" algn="ctr" defTabSz="409575" rtl="0" fontAlgn="base" hangingPunct="0">
      <a:spcBef>
        <a:spcPct val="0"/>
      </a:spcBef>
      <a:spcAft>
        <a:spcPct val="0"/>
      </a:spcAft>
      <a:defRPr sz="2500" kern="1200">
        <a:solidFill>
          <a:srgbClr val="000000"/>
        </a:solidFill>
        <a:latin typeface="Helvetica Light" charset="0"/>
        <a:ea typeface="Helvetica Light" charset="0"/>
        <a:cs typeface="Helvetica Light" charset="0"/>
        <a:sym typeface="Helvetica Light" charset="0"/>
      </a:defRPr>
    </a:lvl5pPr>
    <a:lvl6pPr marL="2286000" algn="l" defTabSz="914400" rtl="0" eaLnBrk="1" latinLnBrk="0" hangingPunct="1">
      <a:defRPr sz="2500" kern="1200">
        <a:solidFill>
          <a:srgbClr val="000000"/>
        </a:solidFill>
        <a:latin typeface="Helvetica Light" charset="0"/>
        <a:ea typeface="Helvetica Light" charset="0"/>
        <a:cs typeface="Helvetica Light" charset="0"/>
        <a:sym typeface="Helvetica Light" charset="0"/>
      </a:defRPr>
    </a:lvl6pPr>
    <a:lvl7pPr marL="2743200" algn="l" defTabSz="914400" rtl="0" eaLnBrk="1" latinLnBrk="0" hangingPunct="1">
      <a:defRPr sz="2500" kern="1200">
        <a:solidFill>
          <a:srgbClr val="000000"/>
        </a:solidFill>
        <a:latin typeface="Helvetica Light" charset="0"/>
        <a:ea typeface="Helvetica Light" charset="0"/>
        <a:cs typeface="Helvetica Light" charset="0"/>
        <a:sym typeface="Helvetica Light" charset="0"/>
      </a:defRPr>
    </a:lvl7pPr>
    <a:lvl8pPr marL="3200400" algn="l" defTabSz="914400" rtl="0" eaLnBrk="1" latinLnBrk="0" hangingPunct="1">
      <a:defRPr sz="2500" kern="1200">
        <a:solidFill>
          <a:srgbClr val="000000"/>
        </a:solidFill>
        <a:latin typeface="Helvetica Light" charset="0"/>
        <a:ea typeface="Helvetica Light" charset="0"/>
        <a:cs typeface="Helvetica Light" charset="0"/>
        <a:sym typeface="Helvetica Light" charset="0"/>
      </a:defRPr>
    </a:lvl8pPr>
    <a:lvl9pPr marL="3657600" algn="l" defTabSz="914400" rtl="0" eaLnBrk="1" latinLnBrk="0" hangingPunct="1">
      <a:defRPr sz="2500" kern="1200">
        <a:solidFill>
          <a:srgbClr val="000000"/>
        </a:solidFill>
        <a:latin typeface="Helvetica Light" charset="0"/>
        <a:ea typeface="Helvetica Light" charset="0"/>
        <a:cs typeface="Helvetica Light" charset="0"/>
        <a:sym typeface="Helvetica Light"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88" autoAdjust="0"/>
    <p:restoredTop sz="94660"/>
  </p:normalViewPr>
  <p:slideViewPr>
    <p:cSldViewPr>
      <p:cViewPr varScale="1">
        <p:scale>
          <a:sx n="65" d="100"/>
          <a:sy n="65" d="100"/>
        </p:scale>
        <p:origin x="-1248" y="-102"/>
      </p:cViewPr>
      <p:guideLst>
        <p:guide orient="horz" pos="2160"/>
        <p:guide pos="2880"/>
      </p:guideLst>
    </p:cSldViewPr>
  </p:slideViewPr>
  <p:notesTextViewPr>
    <p:cViewPr>
      <p:scale>
        <a:sx n="1" d="1"/>
        <a:sy n="1" d="1"/>
      </p:scale>
      <p:origin x="0" y="0"/>
    </p:cViewPr>
  </p:notesTextViewPr>
  <p:sorterViewPr>
    <p:cViewPr>
      <p:scale>
        <a:sx n="70" d="100"/>
        <a:sy n="70" d="100"/>
      </p:scale>
      <p:origin x="0" y="0"/>
    </p:cViewPr>
  </p:sorterViewPr>
  <p:notesViewPr>
    <p:cSldViewPr>
      <p:cViewPr varScale="1">
        <p:scale>
          <a:sx n="85" d="100"/>
          <a:sy n="85" d="100"/>
        </p:scale>
        <p:origin x="-383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1"/>
          <p:cNvSpPr>
            <a:spLocks noGrp="1" noRot="1" noChangeAspect="1"/>
          </p:cNvSpPr>
          <p:nvPr>
            <p:ph type="sldImg" idx="2"/>
          </p:nvPr>
        </p:nvSpPr>
        <p:spPr bwMode="auto">
          <a:xfrm>
            <a:off x="1143000" y="685800"/>
            <a:ext cx="4572000" cy="3429000"/>
          </a:xfrm>
          <a:prstGeom prst="rect">
            <a:avLst/>
          </a:prstGeom>
          <a:noFill/>
          <a:ln w="12700" cap="rnd">
            <a:noFill/>
            <a:round/>
            <a:headEnd/>
            <a:tailEnd/>
          </a:ln>
        </p:spPr>
      </p:sp>
      <p:sp>
        <p:nvSpPr>
          <p:cNvPr id="2050" name="Rectangle 2"/>
          <p:cNvSpPr>
            <a:spLocks noGrp="1"/>
          </p:cNvSpPr>
          <p:nvPr>
            <p:ph type="body" sz="quarter" idx="3"/>
          </p:nvPr>
        </p:nvSpPr>
        <p:spPr bwMode="auto">
          <a:xfrm>
            <a:off x="914400" y="4343400"/>
            <a:ext cx="50292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ltLang="en-US" noProof="0" smtClean="0">
                <a:sym typeface="Avenir Roman" charset="0"/>
              </a:rPr>
              <a:t>Click to edit Master text styles</a:t>
            </a:r>
          </a:p>
          <a:p>
            <a:pPr lvl="1"/>
            <a:r>
              <a:rPr lang="en-US" altLang="en-US" noProof="0" smtClean="0">
                <a:sym typeface="Avenir Roman" charset="0"/>
              </a:rPr>
              <a:t>Second level</a:t>
            </a:r>
          </a:p>
          <a:p>
            <a:pPr lvl="2"/>
            <a:r>
              <a:rPr lang="en-US" altLang="en-US" noProof="0" smtClean="0">
                <a:sym typeface="Avenir Roman" charset="0"/>
              </a:rPr>
              <a:t>Third level</a:t>
            </a:r>
          </a:p>
          <a:p>
            <a:pPr lvl="3"/>
            <a:r>
              <a:rPr lang="en-US" altLang="en-US" noProof="0" smtClean="0">
                <a:sym typeface="Avenir Roman" charset="0"/>
              </a:rPr>
              <a:t>Fourth level</a:t>
            </a:r>
          </a:p>
          <a:p>
            <a:pPr lvl="4"/>
            <a:r>
              <a:rPr lang="en-US" altLang="en-US" noProof="0" smtClean="0">
                <a:sym typeface="Avenir Roman" charset="0"/>
              </a:rPr>
              <a:t>Fifth level</a:t>
            </a:r>
          </a:p>
        </p:txBody>
      </p:sp>
    </p:spTree>
    <p:extLst>
      <p:ext uri="{BB962C8B-B14F-4D97-AF65-F5344CB8AC3E}">
        <p14:creationId xmlns:p14="http://schemas.microsoft.com/office/powerpoint/2010/main" val="1689597622"/>
      </p:ext>
    </p:extLst>
  </p:cSld>
  <p:clrMap bg1="lt1" tx1="dk1" bg2="lt2" tx2="dk2" accent1="accent1" accent2="accent2" accent3="accent3" accent4="accent4" accent5="accent5" accent6="accent6" hlink="hlink" folHlink="folHlink"/>
  <p:notesStyle>
    <a:lvl1pPr algn="l" defTabSz="320675" rtl="0" eaLnBrk="0" fontAlgn="base" hangingPunct="0">
      <a:lnSpc>
        <a:spcPct val="125000"/>
      </a:lnSpc>
      <a:spcBef>
        <a:spcPct val="0"/>
      </a:spcBef>
      <a:spcAft>
        <a:spcPct val="0"/>
      </a:spcAft>
      <a:defRPr sz="1700" kern="1200">
        <a:solidFill>
          <a:srgbClr val="000000"/>
        </a:solidFill>
        <a:latin typeface="Avenir Roman" charset="0"/>
        <a:ea typeface="Avenir Roman" charset="0"/>
        <a:cs typeface="Avenir Roman" charset="0"/>
        <a:sym typeface="Avenir Roman" charset="0"/>
      </a:defRPr>
    </a:lvl1pPr>
    <a:lvl2pPr marL="160338" algn="l" defTabSz="320675" rtl="0" eaLnBrk="0" fontAlgn="base" hangingPunct="0">
      <a:lnSpc>
        <a:spcPct val="125000"/>
      </a:lnSpc>
      <a:spcBef>
        <a:spcPct val="0"/>
      </a:spcBef>
      <a:spcAft>
        <a:spcPct val="0"/>
      </a:spcAft>
      <a:defRPr sz="1700" kern="1200">
        <a:solidFill>
          <a:srgbClr val="000000"/>
        </a:solidFill>
        <a:latin typeface="Avenir Roman" charset="0"/>
        <a:ea typeface="Avenir Roman" charset="0"/>
        <a:cs typeface="Avenir Roman" charset="0"/>
        <a:sym typeface="Avenir Roman" charset="0"/>
      </a:defRPr>
    </a:lvl2pPr>
    <a:lvl3pPr marL="320675" algn="l" defTabSz="320675" rtl="0" eaLnBrk="0" fontAlgn="base" hangingPunct="0">
      <a:lnSpc>
        <a:spcPct val="125000"/>
      </a:lnSpc>
      <a:spcBef>
        <a:spcPct val="0"/>
      </a:spcBef>
      <a:spcAft>
        <a:spcPct val="0"/>
      </a:spcAft>
      <a:defRPr sz="1700" kern="1200">
        <a:solidFill>
          <a:srgbClr val="000000"/>
        </a:solidFill>
        <a:latin typeface="Avenir Roman" charset="0"/>
        <a:ea typeface="Avenir Roman" charset="0"/>
        <a:cs typeface="Avenir Roman" charset="0"/>
        <a:sym typeface="Avenir Roman" charset="0"/>
      </a:defRPr>
    </a:lvl3pPr>
    <a:lvl4pPr marL="481013" algn="l" defTabSz="320675" rtl="0" eaLnBrk="0" fontAlgn="base" hangingPunct="0">
      <a:lnSpc>
        <a:spcPct val="125000"/>
      </a:lnSpc>
      <a:spcBef>
        <a:spcPct val="0"/>
      </a:spcBef>
      <a:spcAft>
        <a:spcPct val="0"/>
      </a:spcAft>
      <a:defRPr sz="1700" kern="1200">
        <a:solidFill>
          <a:srgbClr val="000000"/>
        </a:solidFill>
        <a:latin typeface="Avenir Roman" charset="0"/>
        <a:ea typeface="Avenir Roman" charset="0"/>
        <a:cs typeface="Avenir Roman" charset="0"/>
        <a:sym typeface="Avenir Roman" charset="0"/>
      </a:defRPr>
    </a:lvl4pPr>
    <a:lvl5pPr marL="641350" algn="l" defTabSz="320675" rtl="0" eaLnBrk="0" fontAlgn="base" hangingPunct="0">
      <a:lnSpc>
        <a:spcPct val="125000"/>
      </a:lnSpc>
      <a:spcBef>
        <a:spcPct val="0"/>
      </a:spcBef>
      <a:spcAft>
        <a:spcPct val="0"/>
      </a:spcAft>
      <a:defRPr sz="1700" kern="1200">
        <a:solidFill>
          <a:srgbClr val="000000"/>
        </a:solidFill>
        <a:latin typeface="Avenir Roman" charset="0"/>
        <a:ea typeface="Avenir Roman" charset="0"/>
        <a:cs typeface="Avenir Roman" charset="0"/>
        <a:sym typeface="Avenir Roman" charset="0"/>
      </a:defRPr>
    </a:lvl5pPr>
    <a:lvl6pPr marL="1607287" algn="l" defTabSz="642915" rtl="0" eaLnBrk="1" latinLnBrk="0" hangingPunct="1">
      <a:defRPr sz="800" kern="1200">
        <a:solidFill>
          <a:schemeClr val="tx1"/>
        </a:solidFill>
        <a:latin typeface="+mn-lt"/>
        <a:ea typeface="+mn-ea"/>
        <a:cs typeface="+mn-cs"/>
      </a:defRPr>
    </a:lvl6pPr>
    <a:lvl7pPr marL="1928744" algn="l" defTabSz="642915" rtl="0" eaLnBrk="1" latinLnBrk="0" hangingPunct="1">
      <a:defRPr sz="800" kern="1200">
        <a:solidFill>
          <a:schemeClr val="tx1"/>
        </a:solidFill>
        <a:latin typeface="+mn-lt"/>
        <a:ea typeface="+mn-ea"/>
        <a:cs typeface="+mn-cs"/>
      </a:defRPr>
    </a:lvl7pPr>
    <a:lvl8pPr marL="2250201" algn="l" defTabSz="642915" rtl="0" eaLnBrk="1" latinLnBrk="0" hangingPunct="1">
      <a:defRPr sz="800" kern="1200">
        <a:solidFill>
          <a:schemeClr val="tx1"/>
        </a:solidFill>
        <a:latin typeface="+mn-lt"/>
        <a:ea typeface="+mn-ea"/>
        <a:cs typeface="+mn-cs"/>
      </a:defRPr>
    </a:lvl8pPr>
    <a:lvl9pPr marL="2571659" algn="l" defTabSz="642915"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kern="1200" dirty="0" smtClean="0">
                <a:solidFill>
                  <a:srgbClr val="000000"/>
                </a:solidFill>
                <a:effectLst/>
                <a:latin typeface="Avenir Roman" charset="0"/>
                <a:ea typeface="Avenir Roman" charset="0"/>
                <a:cs typeface="Avenir Roman" charset="0"/>
                <a:sym typeface="Avenir Roman" charset="0"/>
              </a:rPr>
              <a:t>Intro IMS: Goals </a:t>
            </a:r>
            <a:r>
              <a:rPr lang="en-GB" sz="1700" kern="1200" dirty="0" smtClean="0">
                <a:solidFill>
                  <a:srgbClr val="000000"/>
                </a:solidFill>
                <a:effectLst/>
                <a:latin typeface="Avenir Roman" charset="0"/>
                <a:ea typeface="Avenir Roman" charset="0"/>
                <a:cs typeface="Avenir Roman" charset="0"/>
                <a:sym typeface="Wingdings"/>
              </a:rPr>
              <a:t></a:t>
            </a:r>
            <a:r>
              <a:rPr lang="en-GB" sz="1700" kern="1200" dirty="0" smtClean="0">
                <a:solidFill>
                  <a:srgbClr val="000000"/>
                </a:solidFill>
                <a:effectLst/>
                <a:latin typeface="Avenir Roman" charset="0"/>
                <a:ea typeface="Avenir Roman" charset="0"/>
                <a:cs typeface="Avenir Roman" charset="0"/>
                <a:sym typeface="Avenir Roman" charset="0"/>
              </a:rPr>
              <a:t>   collected and analysed a lot of information resulting in the assessment report, but also been creating a lot of additional information like thematic maps, overview tables, graphics (cross-sections). The IMS has been designed to give easy access to this information. Maps can be uploaded to a publically accessible viewer which anyone with an internet connection can use. In addition to the public viewer there also is a pass word protected environment where registered users can view maps which are not publically accessible. This can be used to share drafts, but also for sensitive maps which still need to be shared between the countries, people involved</a:t>
            </a:r>
            <a:endParaRPr lang="en-GB" dirty="0"/>
          </a:p>
        </p:txBody>
      </p:sp>
    </p:spTree>
    <p:extLst>
      <p:ext uri="{BB962C8B-B14F-4D97-AF65-F5344CB8AC3E}">
        <p14:creationId xmlns:p14="http://schemas.microsoft.com/office/powerpoint/2010/main" val="403314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20675" rtl="0" eaLnBrk="0" fontAlgn="base" latinLnBrk="0" hangingPunct="0">
              <a:lnSpc>
                <a:spcPct val="125000"/>
              </a:lnSpc>
              <a:spcBef>
                <a:spcPct val="0"/>
              </a:spcBef>
              <a:spcAft>
                <a:spcPct val="0"/>
              </a:spcAft>
              <a:buClrTx/>
              <a:buSzTx/>
              <a:buFontTx/>
              <a:buNone/>
              <a:tabLst/>
              <a:defRPr/>
            </a:pPr>
            <a:r>
              <a:rPr lang="en-GB" sz="1700" kern="1200" dirty="0" smtClean="0">
                <a:solidFill>
                  <a:srgbClr val="000000"/>
                </a:solidFill>
                <a:effectLst/>
                <a:latin typeface="Avenir Roman" charset="0"/>
                <a:ea typeface="Avenir Roman" charset="0"/>
                <a:cs typeface="Avenir Roman" charset="0"/>
                <a:sym typeface="Avenir Roman" charset="0"/>
              </a:rPr>
              <a:t>System has been developed in the GGRETA project and is used for all three case studies in Central America – Trifinio, Central Asia – Pretashkent and for the Stampriet</a:t>
            </a:r>
          </a:p>
          <a:p>
            <a:endParaRPr lang="en-US" dirty="0"/>
          </a:p>
        </p:txBody>
      </p:sp>
      <p:sp>
        <p:nvSpPr>
          <p:cNvPr id="4" name="Slide Number Placeholder 3"/>
          <p:cNvSpPr>
            <a:spLocks noGrp="1"/>
          </p:cNvSpPr>
          <p:nvPr>
            <p:ph type="sldNum" sz="quarter" idx="10"/>
          </p:nvPr>
        </p:nvSpPr>
        <p:spPr>
          <a:xfrm>
            <a:off x="3884614" y="8685214"/>
            <a:ext cx="2971800" cy="457200"/>
          </a:xfrm>
          <a:prstGeom prst="rect">
            <a:avLst/>
          </a:prstGeom>
        </p:spPr>
        <p:txBody>
          <a:bodyPr/>
          <a:lstStyle/>
          <a:p>
            <a:fld id="{FD24D61A-CF5D-47AB-AC50-8F139B4ED28A}"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575280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20675" rtl="0" eaLnBrk="0" fontAlgn="base" latinLnBrk="0" hangingPunct="0">
              <a:lnSpc>
                <a:spcPct val="125000"/>
              </a:lnSpc>
              <a:spcBef>
                <a:spcPct val="0"/>
              </a:spcBef>
              <a:spcAft>
                <a:spcPct val="0"/>
              </a:spcAft>
              <a:buClrTx/>
              <a:buSzTx/>
              <a:buFontTx/>
              <a:buNone/>
              <a:tabLst/>
              <a:defRPr/>
            </a:pPr>
            <a:r>
              <a:rPr lang="en-GB" sz="1700" kern="1200" dirty="0" smtClean="0">
                <a:solidFill>
                  <a:srgbClr val="000000"/>
                </a:solidFill>
                <a:effectLst/>
                <a:latin typeface="Avenir Roman" charset="0"/>
                <a:ea typeface="Avenir Roman" charset="0"/>
                <a:cs typeface="Avenir Roman" charset="0"/>
                <a:sym typeface="Avenir Roman" charset="0"/>
              </a:rPr>
              <a:t>Explain that functionality in </a:t>
            </a:r>
            <a:r>
              <a:rPr lang="en-GB" sz="1700" u="sng" kern="1200" dirty="0" smtClean="0">
                <a:solidFill>
                  <a:srgbClr val="000000"/>
                </a:solidFill>
                <a:effectLst/>
                <a:latin typeface="Avenir Roman" charset="0"/>
                <a:ea typeface="Avenir Roman" charset="0"/>
                <a:cs typeface="Avenir Roman" charset="0"/>
                <a:sym typeface="Avenir Roman" charset="0"/>
              </a:rPr>
              <a:t>public view</a:t>
            </a:r>
            <a:r>
              <a:rPr lang="en-GB" sz="1700" kern="1200" dirty="0" smtClean="0">
                <a:solidFill>
                  <a:srgbClr val="000000"/>
                </a:solidFill>
                <a:effectLst/>
                <a:latin typeface="Avenir Roman" charset="0"/>
                <a:ea typeface="Avenir Roman" charset="0"/>
                <a:cs typeface="Avenir Roman" charset="0"/>
                <a:sym typeface="Avenir Roman" charset="0"/>
              </a:rPr>
              <a:t> and </a:t>
            </a:r>
            <a:r>
              <a:rPr lang="en-GB" sz="1700" u="sng" kern="1200" dirty="0" smtClean="0">
                <a:solidFill>
                  <a:srgbClr val="000000"/>
                </a:solidFill>
                <a:effectLst/>
                <a:latin typeface="Avenir Roman" charset="0"/>
                <a:ea typeface="Avenir Roman" charset="0"/>
                <a:cs typeface="Avenir Roman" charset="0"/>
                <a:sym typeface="Avenir Roman" charset="0"/>
              </a:rPr>
              <a:t>private view</a:t>
            </a:r>
            <a:r>
              <a:rPr lang="en-GB" sz="1700" kern="1200" dirty="0" smtClean="0">
                <a:solidFill>
                  <a:srgbClr val="000000"/>
                </a:solidFill>
                <a:effectLst/>
                <a:latin typeface="Avenir Roman" charset="0"/>
                <a:ea typeface="Avenir Roman" charset="0"/>
                <a:cs typeface="Avenir Roman" charset="0"/>
                <a:sym typeface="Avenir Roman" charset="0"/>
              </a:rPr>
              <a:t> is the same. For now only maps have been uploaded to the private view.</a:t>
            </a:r>
          </a:p>
        </p:txBody>
      </p:sp>
    </p:spTree>
    <p:extLst>
      <p:ext uri="{BB962C8B-B14F-4D97-AF65-F5344CB8AC3E}">
        <p14:creationId xmlns:p14="http://schemas.microsoft.com/office/powerpoint/2010/main" val="354379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17403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3852" y="8685331"/>
            <a:ext cx="2972547" cy="457200"/>
          </a:xfrm>
          <a:prstGeom prst="rect">
            <a:avLst/>
          </a:prstGeom>
        </p:spPr>
        <p:txBody>
          <a:bodyPr/>
          <a:lstStyle/>
          <a:p>
            <a:fld id="{82E3722B-6F2A-41BC-B8FF-799E9BD47F4E}"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529372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3852" y="8685331"/>
            <a:ext cx="2972547" cy="457200"/>
          </a:xfrm>
          <a:prstGeom prst="rect">
            <a:avLst/>
          </a:prstGeom>
        </p:spPr>
        <p:txBody>
          <a:bodyPr/>
          <a:lstStyle/>
          <a:p>
            <a:fld id="{FD24D61A-CF5D-47AB-AC50-8F139B4ED28A}"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466657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sz="1800" kern="1200" dirty="0" smtClean="0">
                <a:solidFill>
                  <a:srgbClr val="000000"/>
                </a:solidFill>
                <a:effectLst/>
                <a:latin typeface="Avenir Roman" charset="0"/>
                <a:ea typeface="Avenir Roman" charset="0"/>
                <a:cs typeface="Avenir Roman" charset="0"/>
                <a:sym typeface="Avenir Roman" charset="0"/>
              </a:rPr>
              <a:t>IMS is easy accessible tool to support visualisations and analyses, which is intended to develop into an important working tool for all parties and stakeholders involved in the governance of this transboundary aquifer.</a:t>
            </a:r>
          </a:p>
          <a:p>
            <a:pPr lvl="1"/>
            <a:r>
              <a:rPr lang="en-GB" sz="1800" kern="1200" dirty="0" smtClean="0">
                <a:solidFill>
                  <a:srgbClr val="000000"/>
                </a:solidFill>
                <a:effectLst/>
                <a:latin typeface="Avenir Roman" charset="0"/>
                <a:ea typeface="Avenir Roman" charset="0"/>
                <a:cs typeface="Avenir Roman" charset="0"/>
                <a:sym typeface="Avenir Roman" charset="0"/>
              </a:rPr>
              <a:t>Countries decide about the content of the system and are able to upload new, additional information themselves. IGRAC will provide long-term support</a:t>
            </a:r>
          </a:p>
          <a:p>
            <a:pPr lvl="1"/>
            <a:r>
              <a:rPr lang="en-GB" sz="1800" kern="1200" dirty="0" smtClean="0">
                <a:solidFill>
                  <a:srgbClr val="000000"/>
                </a:solidFill>
                <a:effectLst/>
                <a:latin typeface="Avenir Roman" charset="0"/>
                <a:ea typeface="Avenir Roman" charset="0"/>
                <a:cs typeface="Avenir Roman" charset="0"/>
                <a:sym typeface="Avenir Roman" charset="0"/>
              </a:rPr>
              <a:t>Maps can be made publically available to anyone with an internet connection: all stakeholders can make use of the system for reference but also to create new insights by making overlays of maps and filtering / querying. </a:t>
            </a:r>
          </a:p>
          <a:p>
            <a:pPr lvl="1"/>
            <a:r>
              <a:rPr lang="en-GB" sz="1800" kern="1200" dirty="0" smtClean="0">
                <a:solidFill>
                  <a:srgbClr val="000000"/>
                </a:solidFill>
                <a:effectLst/>
                <a:latin typeface="Avenir Roman" charset="0"/>
                <a:ea typeface="Avenir Roman" charset="0"/>
                <a:cs typeface="Avenir Roman" charset="0"/>
                <a:sym typeface="Avenir Roman" charset="0"/>
              </a:rPr>
              <a:t>A password protected environment supports cooperation between countries and parties officially involved in the governance of the aquifer. It simply needs to be decided who is required to get access to the protected / private workspace.</a:t>
            </a:r>
          </a:p>
        </p:txBody>
      </p:sp>
    </p:spTree>
    <p:extLst>
      <p:ext uri="{BB962C8B-B14F-4D97-AF65-F5344CB8AC3E}">
        <p14:creationId xmlns:p14="http://schemas.microsoft.com/office/powerpoint/2010/main" val="18893217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4"/>
          <p:cNvGrpSpPr>
            <a:grpSpLocks/>
          </p:cNvGrpSpPr>
          <p:nvPr userDrawn="1"/>
        </p:nvGrpSpPr>
        <p:grpSpPr bwMode="auto">
          <a:xfrm>
            <a:off x="339725" y="5938838"/>
            <a:ext cx="7620000" cy="838200"/>
            <a:chOff x="482600" y="8447088"/>
            <a:chExt cx="10837863" cy="1192212"/>
          </a:xfrm>
        </p:grpSpPr>
        <p:pic>
          <p:nvPicPr>
            <p:cNvPr id="5" name="Picture 8" descr="sottopancia.jpg"/>
            <p:cNvPicPr>
              <a:picLocks noChangeAspect="1"/>
            </p:cNvPicPr>
            <p:nvPr userDrawn="1"/>
          </p:nvPicPr>
          <p:blipFill>
            <a:blip r:embed="rId2" cstate="print"/>
            <a:srcRect/>
            <a:stretch>
              <a:fillRect/>
            </a:stretch>
          </p:blipFill>
          <p:spPr bwMode="auto">
            <a:xfrm>
              <a:off x="3232150" y="9305925"/>
              <a:ext cx="8066088" cy="215900"/>
            </a:xfrm>
            <a:prstGeom prst="rect">
              <a:avLst/>
            </a:prstGeom>
            <a:noFill/>
            <a:ln w="12700">
              <a:noFill/>
              <a:miter lim="0"/>
              <a:headEnd/>
              <a:tailEnd/>
            </a:ln>
          </p:spPr>
        </p:pic>
        <p:sp>
          <p:nvSpPr>
            <p:cNvPr id="6" name="Line 9"/>
            <p:cNvSpPr>
              <a:spLocks noChangeShapeType="1"/>
            </p:cNvSpPr>
            <p:nvPr userDrawn="1"/>
          </p:nvSpPr>
          <p:spPr bwMode="auto">
            <a:xfrm>
              <a:off x="3223676" y="9194478"/>
              <a:ext cx="8087755"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sp>
          <p:nvSpPr>
            <p:cNvPr id="7" name="Line 10"/>
            <p:cNvSpPr>
              <a:spLocks noChangeShapeType="1"/>
            </p:cNvSpPr>
            <p:nvPr userDrawn="1"/>
          </p:nvSpPr>
          <p:spPr bwMode="auto">
            <a:xfrm>
              <a:off x="3214645" y="9639300"/>
              <a:ext cx="8105818"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pic>
          <p:nvPicPr>
            <p:cNvPr id="8" name="Picture 1"/>
            <p:cNvPicPr>
              <a:picLocks noChangeAspect="1"/>
            </p:cNvPicPr>
            <p:nvPr userDrawn="1"/>
          </p:nvPicPr>
          <p:blipFill>
            <a:blip r:embed="rId3" cstate="print"/>
            <a:srcRect/>
            <a:stretch>
              <a:fillRect/>
            </a:stretch>
          </p:blipFill>
          <p:spPr bwMode="auto">
            <a:xfrm>
              <a:off x="482600" y="8447088"/>
              <a:ext cx="2170113" cy="1192212"/>
            </a:xfrm>
            <a:prstGeom prst="rect">
              <a:avLst/>
            </a:prstGeom>
            <a:noFill/>
            <a:ln w="9525">
              <a:noFill/>
              <a:miter lim="800000"/>
              <a:headEnd/>
              <a:tailEnd/>
            </a:ln>
          </p:spPr>
        </p:pic>
      </p:grpSp>
      <p:pic>
        <p:nvPicPr>
          <p:cNvPr id="9" name="Picture 10" descr="IGRAC-logo-txt-cmyk.jpg"/>
          <p:cNvPicPr>
            <a:picLocks noChangeAspect="1"/>
          </p:cNvPicPr>
          <p:nvPr userDrawn="1"/>
        </p:nvPicPr>
        <p:blipFill>
          <a:blip r:embed="rId4" cstate="print"/>
          <a:srcRect/>
          <a:stretch>
            <a:fillRect/>
          </a:stretch>
        </p:blipFill>
        <p:spPr bwMode="auto">
          <a:xfrm>
            <a:off x="7947025" y="160338"/>
            <a:ext cx="998538" cy="339725"/>
          </a:xfrm>
          <a:prstGeom prst="rect">
            <a:avLst/>
          </a:prstGeom>
          <a:noFill/>
          <a:ln w="12700">
            <a:noFill/>
            <a:miter lim="0"/>
            <a:headEnd/>
            <a:tailEnd/>
          </a:ln>
        </p:spPr>
      </p:pic>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
        <p:nvSpPr>
          <p:cNvPr id="10" name="Rectangle 9"/>
          <p:cNvSpPr>
            <a:spLocks noGrp="1"/>
          </p:cNvSpPr>
          <p:nvPr>
            <p:ph type="sldNum" sz="quarter" idx="10"/>
          </p:nvPr>
        </p:nvSpPr>
        <p:spPr/>
        <p:txBody>
          <a:bodyPr/>
          <a:lstStyle>
            <a:lvl1pPr>
              <a:defRPr/>
            </a:lvl1pPr>
          </a:lstStyle>
          <a:p>
            <a:pPr>
              <a:defRPr/>
            </a:pPr>
            <a:fld id="{02494AAA-6B48-4B2B-B6FD-31FC5E429D0E}" type="slidenum">
              <a:rPr lang="en-US" altLang="en-US"/>
              <a:pPr>
                <a:defRPr/>
              </a:pPr>
              <a:t>‹#›</a:t>
            </a:fld>
            <a:endParaRPr lang="en-US" altLang="en-US" sz="130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4"/>
          <p:cNvGrpSpPr>
            <a:grpSpLocks/>
          </p:cNvGrpSpPr>
          <p:nvPr userDrawn="1"/>
        </p:nvGrpSpPr>
        <p:grpSpPr bwMode="auto">
          <a:xfrm>
            <a:off x="339725" y="5938838"/>
            <a:ext cx="7620000" cy="838200"/>
            <a:chOff x="482600" y="8447088"/>
            <a:chExt cx="10837863" cy="1192212"/>
          </a:xfrm>
        </p:grpSpPr>
        <p:pic>
          <p:nvPicPr>
            <p:cNvPr id="5" name="Picture 8" descr="sottopancia.jpg"/>
            <p:cNvPicPr>
              <a:picLocks noChangeAspect="1"/>
            </p:cNvPicPr>
            <p:nvPr userDrawn="1"/>
          </p:nvPicPr>
          <p:blipFill>
            <a:blip r:embed="rId2" cstate="print"/>
            <a:srcRect/>
            <a:stretch>
              <a:fillRect/>
            </a:stretch>
          </p:blipFill>
          <p:spPr bwMode="auto">
            <a:xfrm>
              <a:off x="3232150" y="9305925"/>
              <a:ext cx="8066088" cy="215900"/>
            </a:xfrm>
            <a:prstGeom prst="rect">
              <a:avLst/>
            </a:prstGeom>
            <a:noFill/>
            <a:ln w="12700">
              <a:noFill/>
              <a:miter lim="0"/>
              <a:headEnd/>
              <a:tailEnd/>
            </a:ln>
          </p:spPr>
        </p:pic>
        <p:sp>
          <p:nvSpPr>
            <p:cNvPr id="6" name="Line 9"/>
            <p:cNvSpPr>
              <a:spLocks noChangeShapeType="1"/>
            </p:cNvSpPr>
            <p:nvPr userDrawn="1"/>
          </p:nvSpPr>
          <p:spPr bwMode="auto">
            <a:xfrm>
              <a:off x="3223676" y="9194478"/>
              <a:ext cx="8087755"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sp>
          <p:nvSpPr>
            <p:cNvPr id="7" name="Line 10"/>
            <p:cNvSpPr>
              <a:spLocks noChangeShapeType="1"/>
            </p:cNvSpPr>
            <p:nvPr userDrawn="1"/>
          </p:nvSpPr>
          <p:spPr bwMode="auto">
            <a:xfrm>
              <a:off x="3214645" y="9639300"/>
              <a:ext cx="8105818"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pic>
          <p:nvPicPr>
            <p:cNvPr id="8" name="Picture 1"/>
            <p:cNvPicPr>
              <a:picLocks noChangeAspect="1"/>
            </p:cNvPicPr>
            <p:nvPr userDrawn="1"/>
          </p:nvPicPr>
          <p:blipFill>
            <a:blip r:embed="rId3" cstate="print"/>
            <a:srcRect/>
            <a:stretch>
              <a:fillRect/>
            </a:stretch>
          </p:blipFill>
          <p:spPr bwMode="auto">
            <a:xfrm>
              <a:off x="482600" y="8447088"/>
              <a:ext cx="2170113" cy="1192212"/>
            </a:xfrm>
            <a:prstGeom prst="rect">
              <a:avLst/>
            </a:prstGeom>
            <a:noFill/>
            <a:ln w="9525">
              <a:noFill/>
              <a:miter lim="800000"/>
              <a:headEnd/>
              <a:tailEnd/>
            </a:ln>
          </p:spPr>
        </p:pic>
      </p:grpSp>
      <p:pic>
        <p:nvPicPr>
          <p:cNvPr id="9" name="Picture 10" descr="IGRAC-logo-txt-cmyk.jpg"/>
          <p:cNvPicPr>
            <a:picLocks noChangeAspect="1"/>
          </p:cNvPicPr>
          <p:nvPr userDrawn="1"/>
        </p:nvPicPr>
        <p:blipFill>
          <a:blip r:embed="rId4" cstate="print"/>
          <a:srcRect/>
          <a:stretch>
            <a:fillRect/>
          </a:stretch>
        </p:blipFill>
        <p:spPr bwMode="auto">
          <a:xfrm>
            <a:off x="7947025" y="160338"/>
            <a:ext cx="998538" cy="339725"/>
          </a:xfrm>
          <a:prstGeom prst="rect">
            <a:avLst/>
          </a:prstGeom>
          <a:noFill/>
          <a:ln w="12700">
            <a:noFill/>
            <a:miter lim="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9"/>
          <p:cNvSpPr>
            <a:spLocks noGrp="1"/>
          </p:cNvSpPr>
          <p:nvPr>
            <p:ph type="sldNum" sz="quarter" idx="10"/>
          </p:nvPr>
        </p:nvSpPr>
        <p:spPr/>
        <p:txBody>
          <a:bodyPr/>
          <a:lstStyle>
            <a:lvl1pPr>
              <a:defRPr/>
            </a:lvl1pPr>
          </a:lstStyle>
          <a:p>
            <a:pPr>
              <a:defRPr/>
            </a:pPr>
            <a:fld id="{41D2A16B-A4E7-417B-9191-92E102EF1B14}" type="slidenum">
              <a:rPr lang="en-US" altLang="en-US"/>
              <a:pPr>
                <a:defRPr/>
              </a:pPr>
              <a:t>‹#›</a:t>
            </a:fld>
            <a:endParaRPr lang="en-US" altLang="en-US" sz="130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1151930"/>
            <a:ext cx="5411391" cy="31789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type="sldNum" sz="quarter" idx="10"/>
          </p:nvPr>
        </p:nvSpPr>
        <p:spPr>
          <a:ln/>
        </p:spPr>
        <p:txBody>
          <a:bodyPr/>
          <a:lstStyle>
            <a:lvl1pPr>
              <a:defRPr/>
            </a:lvl1pPr>
          </a:lstStyle>
          <a:p>
            <a:pPr>
              <a:defRPr/>
            </a:pPr>
            <a:fld id="{B095A0B5-9BA7-46D3-8DA7-0A8D506E0030}" type="slidenum">
              <a:rPr lang="en-US" altLang="en-US"/>
              <a:pPr>
                <a:defRPr/>
              </a:pPr>
              <a:t>‹#›</a:t>
            </a:fld>
            <a:endParaRPr lang="en-US" altLang="en-US" sz="130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pic>
        <p:nvPicPr>
          <p:cNvPr id="4" name="Picture 8" descr="sottopancia.jpg"/>
          <p:cNvPicPr>
            <a:picLocks noChangeAspect="1"/>
          </p:cNvPicPr>
          <p:nvPr userDrawn="1"/>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5" name="Line 9"/>
          <p:cNvSpPr>
            <a:spLocks noChangeShapeType="1"/>
          </p:cNvSpPr>
          <p:nvPr userDrawn="1"/>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6" name="Line 10"/>
          <p:cNvSpPr>
            <a:spLocks noChangeShapeType="1"/>
          </p:cNvSpPr>
          <p:nvPr userDrawn="1"/>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7" name="Picture 1"/>
          <p:cNvPicPr>
            <a:picLocks noChangeAspect="1"/>
          </p:cNvPicPr>
          <p:nvPr userDrawn="1"/>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8" name="AutoShape 11"/>
          <p:cNvSpPr>
            <a:spLocks/>
          </p:cNvSpPr>
          <p:nvPr userDrawn="1"/>
        </p:nvSpPr>
        <p:spPr bwMode="auto">
          <a:xfrm>
            <a:off x="430213" y="152400"/>
            <a:ext cx="746442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l"/>
            <a:endParaRPr lang="en-US" altLang="en-US" dirty="0"/>
          </a:p>
        </p:txBody>
      </p:sp>
      <p:sp>
        <p:nvSpPr>
          <p:cNvPr id="9" name="Slide Number Placeholder 12"/>
          <p:cNvSpPr txBox="1">
            <a:spLocks/>
          </p:cNvSpPr>
          <p:nvPr userDrawn="1"/>
        </p:nvSpPr>
        <p:spPr bwMode="auto">
          <a:xfrm>
            <a:off x="8697913" y="6483350"/>
            <a:ext cx="260350" cy="268288"/>
          </a:xfrm>
          <a:prstGeom prst="rect">
            <a:avLst/>
          </a:prstGeom>
          <a:noFill/>
          <a:ln w="9525">
            <a:noFill/>
            <a:miter lim="800000"/>
            <a:headEnd/>
            <a:tailEnd/>
          </a:ln>
        </p:spPr>
        <p:txBody>
          <a:bodyPr lIns="0" tIns="0" rIns="0" bIns="0"/>
          <a:lstStyle/>
          <a:p>
            <a:fld id="{08BB1661-0A20-410C-9B95-3B28D728C9B5}" type="slidenum">
              <a:rPr lang="en-US" altLang="en-US" sz="1400" b="1">
                <a:solidFill>
                  <a:srgbClr val="0070C0"/>
                </a:solidFill>
              </a:rPr>
              <a:pPr/>
              <a:t>‹#›</a:t>
            </a:fld>
            <a:endParaRPr lang="en-US" altLang="en-US" sz="1400" b="1">
              <a:solidFill>
                <a:srgbClr val="0070C0"/>
              </a:solidFill>
            </a:endParaRPr>
          </a:p>
        </p:txBody>
      </p:sp>
    </p:spTree>
    <p:extLst>
      <p:ext uri="{BB962C8B-B14F-4D97-AF65-F5344CB8AC3E}">
        <p14:creationId xmlns:p14="http://schemas.microsoft.com/office/powerpoint/2010/main" val="3948247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8" descr="sottopancia.jpg"/>
          <p:cNvPicPr>
            <a:picLocks noChangeAspect="1"/>
          </p:cNvPicPr>
          <p:nvPr userDrawn="1"/>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userDrawn="1"/>
        </p:nvSpPr>
        <p:spPr bwMode="auto">
          <a:xfrm>
            <a:off x="2265363" y="6465888"/>
            <a:ext cx="5688012" cy="0"/>
          </a:xfrm>
          <a:prstGeom prst="line">
            <a:avLst/>
          </a:prstGeom>
          <a:noFill/>
          <a:ln w="25400">
            <a:solidFill>
              <a:srgbClr val="366CA6"/>
            </a:solidFill>
            <a:round/>
            <a:headEnd/>
            <a:tailEnd/>
          </a:ln>
        </p:spPr>
        <p:txBody>
          <a:bodyPr lIns="0" tIns="0" rIns="0" bIns="0" anchor="ctr"/>
          <a:lstStyle/>
          <a:p>
            <a:pPr algn="l" defTabSz="914400" fontAlgn="auto" hangingPunct="1">
              <a:spcBef>
                <a:spcPts val="0"/>
              </a:spcBef>
              <a:spcAft>
                <a:spcPts val="0"/>
              </a:spcAft>
            </a:pPr>
            <a:endParaRPr lang="en-GB" sz="1800">
              <a:solidFill>
                <a:prstClr val="black"/>
              </a:solidFill>
              <a:latin typeface="Calibri"/>
              <a:ea typeface="+mn-ea"/>
              <a:cs typeface="+mn-cs"/>
            </a:endParaRPr>
          </a:p>
        </p:txBody>
      </p:sp>
      <p:sp>
        <p:nvSpPr>
          <p:cNvPr id="4" name="Line 10"/>
          <p:cNvSpPr>
            <a:spLocks noChangeShapeType="1"/>
          </p:cNvSpPr>
          <p:nvPr userDrawn="1"/>
        </p:nvSpPr>
        <p:spPr bwMode="auto">
          <a:xfrm>
            <a:off x="2260600" y="6777038"/>
            <a:ext cx="5699125" cy="0"/>
          </a:xfrm>
          <a:prstGeom prst="line">
            <a:avLst/>
          </a:prstGeom>
          <a:noFill/>
          <a:ln w="25400">
            <a:solidFill>
              <a:srgbClr val="366CA6"/>
            </a:solidFill>
            <a:round/>
            <a:headEnd/>
            <a:tailEnd/>
          </a:ln>
        </p:spPr>
        <p:txBody>
          <a:bodyPr lIns="0" tIns="0" rIns="0" bIns="0" anchor="ctr"/>
          <a:lstStyle/>
          <a:p>
            <a:pPr algn="l" defTabSz="914400" fontAlgn="auto" hangingPunct="1">
              <a:spcBef>
                <a:spcPts val="0"/>
              </a:spcBef>
              <a:spcAft>
                <a:spcPts val="0"/>
              </a:spcAft>
            </a:pPr>
            <a:endParaRPr lang="en-GB" sz="1800">
              <a:solidFill>
                <a:prstClr val="black"/>
              </a:solidFill>
              <a:latin typeface="Calibri"/>
              <a:ea typeface="+mn-ea"/>
              <a:cs typeface="+mn-cs"/>
            </a:endParaRPr>
          </a:p>
        </p:txBody>
      </p:sp>
      <p:pic>
        <p:nvPicPr>
          <p:cNvPr id="5" name="Picture 1"/>
          <p:cNvPicPr>
            <a:picLocks noChangeAspect="1"/>
          </p:cNvPicPr>
          <p:nvPr userDrawn="1"/>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userDrawn="1"/>
        </p:nvSpPr>
        <p:spPr bwMode="auto">
          <a:xfrm>
            <a:off x="430213" y="152400"/>
            <a:ext cx="746442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l" defTabSz="914400" fontAlgn="auto" hangingPunct="1">
              <a:spcBef>
                <a:spcPts val="0"/>
              </a:spcBef>
              <a:spcAft>
                <a:spcPts val="0"/>
              </a:spcAft>
            </a:pPr>
            <a:endParaRPr lang="en-US" altLang="en-US" sz="1800" dirty="0">
              <a:solidFill>
                <a:prstClr val="black"/>
              </a:solidFill>
              <a:latin typeface="Calibri"/>
              <a:ea typeface="+mn-ea"/>
              <a:cs typeface="+mn-cs"/>
            </a:endParaRPr>
          </a:p>
        </p:txBody>
      </p:sp>
      <p:sp>
        <p:nvSpPr>
          <p:cNvPr id="7" name="Slide Number Placeholder 12"/>
          <p:cNvSpPr txBox="1">
            <a:spLocks/>
          </p:cNvSpPr>
          <p:nvPr userDrawn="1"/>
        </p:nvSpPr>
        <p:spPr bwMode="auto">
          <a:xfrm>
            <a:off x="8697913" y="6483350"/>
            <a:ext cx="260350" cy="268288"/>
          </a:xfrm>
          <a:prstGeom prst="rect">
            <a:avLst/>
          </a:prstGeom>
          <a:noFill/>
          <a:ln w="9525">
            <a:noFill/>
            <a:miter lim="800000"/>
            <a:headEnd/>
            <a:tailEnd/>
          </a:ln>
        </p:spPr>
        <p:txBody>
          <a:bodyPr lIns="0" tIns="0" rIns="0" bIns="0"/>
          <a:lstStyle/>
          <a:p>
            <a:pPr algn="l" defTabSz="914400" fontAlgn="auto" hangingPunct="1">
              <a:spcBef>
                <a:spcPts val="0"/>
              </a:spcBef>
              <a:spcAft>
                <a:spcPts val="0"/>
              </a:spcAft>
            </a:pPr>
            <a:fld id="{08BB1661-0A20-410C-9B95-3B28D728C9B5}" type="slidenum">
              <a:rPr lang="en-US" altLang="en-US" sz="1400" b="1">
                <a:solidFill>
                  <a:srgbClr val="0070C0"/>
                </a:solidFill>
                <a:latin typeface="Calibri"/>
                <a:ea typeface="+mn-ea"/>
                <a:cs typeface="+mn-cs"/>
              </a:rPr>
              <a:pPr algn="l" defTabSz="914400" fontAlgn="auto" hangingPunct="1">
                <a:spcBef>
                  <a:spcPts val="0"/>
                </a:spcBef>
                <a:spcAft>
                  <a:spcPts val="0"/>
                </a:spcAft>
              </a:pPr>
              <a:t>‹#›</a:t>
            </a:fld>
            <a:endParaRPr lang="en-US" altLang="en-US" sz="1400" b="1">
              <a:solidFill>
                <a:srgbClr val="0070C0"/>
              </a:solidFill>
              <a:latin typeface="Calibri"/>
              <a:ea typeface="+mn-ea"/>
              <a:cs typeface="+mn-cs"/>
            </a:endParaRPr>
          </a:p>
        </p:txBody>
      </p:sp>
    </p:spTree>
    <p:extLst>
      <p:ext uri="{BB962C8B-B14F-4D97-AF65-F5344CB8AC3E}">
        <p14:creationId xmlns:p14="http://schemas.microsoft.com/office/powerpoint/2010/main" val="3949861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pic>
        <p:nvPicPr>
          <p:cNvPr id="4" name="Picture 8" descr="sottopancia.jpg"/>
          <p:cNvPicPr>
            <a:picLocks noChangeAspect="1"/>
          </p:cNvPicPr>
          <p:nvPr userDrawn="1"/>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5" name="Line 9"/>
          <p:cNvSpPr>
            <a:spLocks noChangeShapeType="1"/>
          </p:cNvSpPr>
          <p:nvPr userDrawn="1"/>
        </p:nvSpPr>
        <p:spPr bwMode="auto">
          <a:xfrm>
            <a:off x="2265363" y="6465888"/>
            <a:ext cx="5688012" cy="0"/>
          </a:xfrm>
          <a:prstGeom prst="line">
            <a:avLst/>
          </a:prstGeom>
          <a:noFill/>
          <a:ln w="25400">
            <a:solidFill>
              <a:srgbClr val="366CA6"/>
            </a:solidFill>
            <a:round/>
            <a:headEnd/>
            <a:tailEnd/>
          </a:ln>
        </p:spPr>
        <p:txBody>
          <a:bodyPr lIns="0" tIns="0" rIns="0" bIns="0" anchor="ctr"/>
          <a:lstStyle/>
          <a:p>
            <a:pPr algn="l" defTabSz="914400" fontAlgn="auto" hangingPunct="1">
              <a:spcBef>
                <a:spcPts val="0"/>
              </a:spcBef>
              <a:spcAft>
                <a:spcPts val="0"/>
              </a:spcAft>
            </a:pPr>
            <a:endParaRPr lang="en-GB" sz="1800">
              <a:solidFill>
                <a:prstClr val="black"/>
              </a:solidFill>
              <a:latin typeface="Calibri"/>
              <a:ea typeface="+mn-ea"/>
              <a:cs typeface="+mn-cs"/>
            </a:endParaRPr>
          </a:p>
        </p:txBody>
      </p:sp>
      <p:sp>
        <p:nvSpPr>
          <p:cNvPr id="6" name="Line 10"/>
          <p:cNvSpPr>
            <a:spLocks noChangeShapeType="1"/>
          </p:cNvSpPr>
          <p:nvPr userDrawn="1"/>
        </p:nvSpPr>
        <p:spPr bwMode="auto">
          <a:xfrm>
            <a:off x="2260600" y="6777038"/>
            <a:ext cx="5699125" cy="0"/>
          </a:xfrm>
          <a:prstGeom prst="line">
            <a:avLst/>
          </a:prstGeom>
          <a:noFill/>
          <a:ln w="25400">
            <a:solidFill>
              <a:srgbClr val="366CA6"/>
            </a:solidFill>
            <a:round/>
            <a:headEnd/>
            <a:tailEnd/>
          </a:ln>
        </p:spPr>
        <p:txBody>
          <a:bodyPr lIns="0" tIns="0" rIns="0" bIns="0" anchor="ctr"/>
          <a:lstStyle/>
          <a:p>
            <a:pPr algn="l" defTabSz="914400" fontAlgn="auto" hangingPunct="1">
              <a:spcBef>
                <a:spcPts val="0"/>
              </a:spcBef>
              <a:spcAft>
                <a:spcPts val="0"/>
              </a:spcAft>
            </a:pPr>
            <a:endParaRPr lang="en-GB" sz="1800">
              <a:solidFill>
                <a:prstClr val="black"/>
              </a:solidFill>
              <a:latin typeface="Calibri"/>
              <a:ea typeface="+mn-ea"/>
              <a:cs typeface="+mn-cs"/>
            </a:endParaRPr>
          </a:p>
        </p:txBody>
      </p:sp>
      <p:pic>
        <p:nvPicPr>
          <p:cNvPr id="7" name="Picture 1"/>
          <p:cNvPicPr>
            <a:picLocks noChangeAspect="1"/>
          </p:cNvPicPr>
          <p:nvPr userDrawn="1"/>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8" name="AutoShape 11"/>
          <p:cNvSpPr>
            <a:spLocks/>
          </p:cNvSpPr>
          <p:nvPr userDrawn="1"/>
        </p:nvSpPr>
        <p:spPr bwMode="auto">
          <a:xfrm>
            <a:off x="430213" y="152400"/>
            <a:ext cx="746442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l" defTabSz="914400" fontAlgn="auto" hangingPunct="1">
              <a:spcBef>
                <a:spcPts val="0"/>
              </a:spcBef>
              <a:spcAft>
                <a:spcPts val="0"/>
              </a:spcAft>
            </a:pPr>
            <a:endParaRPr lang="en-US" altLang="en-US" sz="1800" dirty="0">
              <a:solidFill>
                <a:prstClr val="black"/>
              </a:solidFill>
              <a:latin typeface="Calibri"/>
              <a:ea typeface="+mn-ea"/>
              <a:cs typeface="+mn-cs"/>
            </a:endParaRPr>
          </a:p>
        </p:txBody>
      </p:sp>
      <p:sp>
        <p:nvSpPr>
          <p:cNvPr id="9" name="Slide Number Placeholder 12"/>
          <p:cNvSpPr txBox="1">
            <a:spLocks/>
          </p:cNvSpPr>
          <p:nvPr userDrawn="1"/>
        </p:nvSpPr>
        <p:spPr bwMode="auto">
          <a:xfrm>
            <a:off x="8697913" y="6483350"/>
            <a:ext cx="260350" cy="268288"/>
          </a:xfrm>
          <a:prstGeom prst="rect">
            <a:avLst/>
          </a:prstGeom>
          <a:noFill/>
          <a:ln w="9525">
            <a:noFill/>
            <a:miter lim="800000"/>
            <a:headEnd/>
            <a:tailEnd/>
          </a:ln>
        </p:spPr>
        <p:txBody>
          <a:bodyPr lIns="0" tIns="0" rIns="0" bIns="0"/>
          <a:lstStyle/>
          <a:p>
            <a:pPr algn="l" defTabSz="914400" fontAlgn="auto" hangingPunct="1">
              <a:spcBef>
                <a:spcPts val="0"/>
              </a:spcBef>
              <a:spcAft>
                <a:spcPts val="0"/>
              </a:spcAft>
            </a:pPr>
            <a:fld id="{08BB1661-0A20-410C-9B95-3B28D728C9B5}" type="slidenum">
              <a:rPr lang="en-US" altLang="en-US" sz="1400" b="1">
                <a:solidFill>
                  <a:srgbClr val="0070C0"/>
                </a:solidFill>
                <a:latin typeface="Calibri"/>
                <a:ea typeface="+mn-ea"/>
                <a:cs typeface="+mn-cs"/>
              </a:rPr>
              <a:pPr algn="l" defTabSz="914400" fontAlgn="auto" hangingPunct="1">
                <a:spcBef>
                  <a:spcPts val="0"/>
                </a:spcBef>
                <a:spcAft>
                  <a:spcPts val="0"/>
                </a:spcAft>
              </a:pPr>
              <a:t>‹#›</a:t>
            </a:fld>
            <a:endParaRPr lang="en-US" altLang="en-US" sz="1400" b="1">
              <a:solidFill>
                <a:srgbClr val="0070C0"/>
              </a:solidFill>
              <a:latin typeface="Calibri"/>
              <a:ea typeface="+mn-ea"/>
              <a:cs typeface="+mn-cs"/>
            </a:endParaRPr>
          </a:p>
        </p:txBody>
      </p:sp>
    </p:spTree>
    <p:extLst>
      <p:ext uri="{BB962C8B-B14F-4D97-AF65-F5344CB8AC3E}">
        <p14:creationId xmlns:p14="http://schemas.microsoft.com/office/powerpoint/2010/main" val="685134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lgn="l" defTabSz="914400" fontAlgn="auto" hangingPunct="1">
              <a:spcBef>
                <a:spcPts val="0"/>
              </a:spcBef>
              <a:spcAft>
                <a:spcPts val="0"/>
              </a:spcAft>
            </a:pPr>
            <a:fld id="{71677F49-83C2-4E09-BC33-3F7DC6FC53A2}" type="datetimeFigureOut">
              <a:rPr lang="nl-NL" sz="1800" smtClean="0">
                <a:solidFill>
                  <a:prstClr val="black"/>
                </a:solidFill>
                <a:latin typeface="Calibri"/>
                <a:ea typeface="+mn-ea"/>
                <a:cs typeface="+mn-cs"/>
              </a:rPr>
              <a:pPr algn="l" defTabSz="914400" fontAlgn="auto" hangingPunct="1">
                <a:spcBef>
                  <a:spcPts val="0"/>
                </a:spcBef>
                <a:spcAft>
                  <a:spcPts val="0"/>
                </a:spcAft>
              </a:pPr>
              <a:t>6-5-2015</a:t>
            </a:fld>
            <a:endParaRPr lang="nl-NL" sz="180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lgn="l" defTabSz="914400" fontAlgn="auto" hangingPunct="1">
              <a:spcBef>
                <a:spcPts val="0"/>
              </a:spcBef>
              <a:spcAft>
                <a:spcPts val="0"/>
              </a:spcAft>
            </a:pPr>
            <a:endParaRPr lang="nl-NL" sz="180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l" defTabSz="914400" fontAlgn="auto" hangingPunct="1">
              <a:spcBef>
                <a:spcPts val="0"/>
              </a:spcBef>
              <a:spcAft>
                <a:spcPts val="0"/>
              </a:spcAft>
            </a:pPr>
            <a:fld id="{E3C43483-8689-4C2F-920C-19194D50F8BE}" type="slidenum">
              <a:rPr lang="nl-NL" sz="1800" smtClean="0">
                <a:solidFill>
                  <a:prstClr val="black"/>
                </a:solidFill>
                <a:latin typeface="Calibri"/>
                <a:ea typeface="+mn-ea"/>
                <a:cs typeface="+mn-cs"/>
              </a:rPr>
              <a:pPr algn="l" defTabSz="914400" fontAlgn="auto" hangingPunct="1">
                <a:spcBef>
                  <a:spcPts val="0"/>
                </a:spcBef>
                <a:spcAft>
                  <a:spcPts val="0"/>
                </a:spcAft>
              </a:pPr>
              <a:t>‹#›</a:t>
            </a:fld>
            <a:endParaRPr lang="nl-NL" sz="1800">
              <a:solidFill>
                <a:prstClr val="black"/>
              </a:solidFill>
              <a:latin typeface="Calibri"/>
              <a:ea typeface="+mn-ea"/>
              <a:cs typeface="+mn-cs"/>
            </a:endParaRPr>
          </a:p>
        </p:txBody>
      </p:sp>
    </p:spTree>
    <p:extLst>
      <p:ext uri="{BB962C8B-B14F-4D97-AF65-F5344CB8AC3E}">
        <p14:creationId xmlns:p14="http://schemas.microsoft.com/office/powerpoint/2010/main" val="2545825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lgn="l" defTabSz="914400" fontAlgn="auto" hangingPunct="1">
              <a:spcBef>
                <a:spcPts val="0"/>
              </a:spcBef>
              <a:spcAft>
                <a:spcPts val="0"/>
              </a:spcAft>
            </a:pPr>
            <a:fld id="{71677F49-83C2-4E09-BC33-3F7DC6FC53A2}" type="datetimeFigureOut">
              <a:rPr lang="nl-NL" sz="1800" smtClean="0">
                <a:solidFill>
                  <a:prstClr val="black"/>
                </a:solidFill>
                <a:latin typeface="Calibri"/>
                <a:ea typeface="+mn-ea"/>
                <a:cs typeface="+mn-cs"/>
              </a:rPr>
              <a:pPr algn="l" defTabSz="914400" fontAlgn="auto" hangingPunct="1">
                <a:spcBef>
                  <a:spcPts val="0"/>
                </a:spcBef>
                <a:spcAft>
                  <a:spcPts val="0"/>
                </a:spcAft>
              </a:pPr>
              <a:t>6-5-2015</a:t>
            </a:fld>
            <a:endParaRPr lang="nl-NL" sz="1800">
              <a:solidFill>
                <a:prstClr val="black"/>
              </a:solidFill>
              <a:latin typeface="Calibri"/>
              <a:ea typeface="+mn-ea"/>
              <a:cs typeface="+mn-cs"/>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lgn="l" defTabSz="914400" fontAlgn="auto" hangingPunct="1">
              <a:spcBef>
                <a:spcPts val="0"/>
              </a:spcBef>
              <a:spcAft>
                <a:spcPts val="0"/>
              </a:spcAft>
            </a:pPr>
            <a:endParaRPr lang="nl-NL" sz="1800">
              <a:solidFill>
                <a:prstClr val="black"/>
              </a:solidFill>
              <a:latin typeface="Calibri"/>
              <a:ea typeface="+mn-ea"/>
              <a:cs typeface="+mn-cs"/>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lgn="l" defTabSz="914400" fontAlgn="auto" hangingPunct="1">
              <a:spcBef>
                <a:spcPts val="0"/>
              </a:spcBef>
              <a:spcAft>
                <a:spcPts val="0"/>
              </a:spcAft>
            </a:pPr>
            <a:fld id="{E3C43483-8689-4C2F-920C-19194D50F8BE}" type="slidenum">
              <a:rPr lang="nl-NL" sz="1800" smtClean="0">
                <a:solidFill>
                  <a:prstClr val="black"/>
                </a:solidFill>
                <a:latin typeface="Calibri"/>
                <a:ea typeface="+mn-ea"/>
                <a:cs typeface="+mn-cs"/>
              </a:rPr>
              <a:pPr algn="l" defTabSz="914400" fontAlgn="auto" hangingPunct="1">
                <a:spcBef>
                  <a:spcPts val="0"/>
                </a:spcBef>
                <a:spcAft>
                  <a:spcPts val="0"/>
                </a:spcAft>
              </a:pPr>
              <a:t>‹#›</a:t>
            </a:fld>
            <a:endParaRPr lang="nl-NL" sz="1800">
              <a:solidFill>
                <a:prstClr val="black"/>
              </a:solidFill>
              <a:latin typeface="Calibri"/>
              <a:ea typeface="+mn-ea"/>
              <a:cs typeface="+mn-cs"/>
            </a:endParaRPr>
          </a:p>
        </p:txBody>
      </p:sp>
    </p:spTree>
    <p:extLst>
      <p:ext uri="{BB962C8B-B14F-4D97-AF65-F5344CB8AC3E}">
        <p14:creationId xmlns:p14="http://schemas.microsoft.com/office/powerpoint/2010/main" val="131522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algn="l" defTabSz="914400" fontAlgn="auto" hangingPunct="1">
              <a:spcBef>
                <a:spcPts val="0"/>
              </a:spcBef>
              <a:spcAft>
                <a:spcPts val="0"/>
              </a:spcAft>
            </a:pPr>
            <a:fld id="{71677F49-83C2-4E09-BC33-3F7DC6FC53A2}" type="datetimeFigureOut">
              <a:rPr lang="nl-NL" sz="1800" smtClean="0">
                <a:solidFill>
                  <a:prstClr val="black"/>
                </a:solidFill>
                <a:latin typeface="Calibri"/>
                <a:ea typeface="+mn-ea"/>
                <a:cs typeface="+mn-cs"/>
              </a:rPr>
              <a:pPr algn="l" defTabSz="914400" fontAlgn="auto" hangingPunct="1">
                <a:spcBef>
                  <a:spcPts val="0"/>
                </a:spcBef>
                <a:spcAft>
                  <a:spcPts val="0"/>
                </a:spcAft>
              </a:pPr>
              <a:t>6-5-2015</a:t>
            </a:fld>
            <a:endParaRPr lang="nl-NL" sz="1800">
              <a:solidFill>
                <a:prstClr val="black"/>
              </a:solidFill>
              <a:latin typeface="Calibri"/>
              <a:ea typeface="+mn-ea"/>
              <a:cs typeface="+mn-cs"/>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algn="l" defTabSz="914400" fontAlgn="auto" hangingPunct="1">
              <a:spcBef>
                <a:spcPts val="0"/>
              </a:spcBef>
              <a:spcAft>
                <a:spcPts val="0"/>
              </a:spcAft>
            </a:pPr>
            <a:endParaRPr lang="nl-NL" sz="1800">
              <a:solidFill>
                <a:prstClr val="black"/>
              </a:solidFill>
              <a:latin typeface="Calibri"/>
              <a:ea typeface="+mn-ea"/>
              <a:cs typeface="+mn-cs"/>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algn="l" defTabSz="914400" fontAlgn="auto" hangingPunct="1">
              <a:spcBef>
                <a:spcPts val="0"/>
              </a:spcBef>
              <a:spcAft>
                <a:spcPts val="0"/>
              </a:spcAft>
            </a:pPr>
            <a:fld id="{E3C43483-8689-4C2F-920C-19194D50F8BE}" type="slidenum">
              <a:rPr lang="nl-NL" sz="1800" smtClean="0">
                <a:solidFill>
                  <a:prstClr val="black"/>
                </a:solidFill>
                <a:latin typeface="Calibri"/>
                <a:ea typeface="+mn-ea"/>
                <a:cs typeface="+mn-cs"/>
              </a:rPr>
              <a:pPr algn="l" defTabSz="914400" fontAlgn="auto" hangingPunct="1">
                <a:spcBef>
                  <a:spcPts val="0"/>
                </a:spcBef>
                <a:spcAft>
                  <a:spcPts val="0"/>
                </a:spcAft>
              </a:pPr>
              <a:t>‹#›</a:t>
            </a:fld>
            <a:endParaRPr lang="nl-NL" sz="1800">
              <a:solidFill>
                <a:prstClr val="black"/>
              </a:solidFill>
              <a:latin typeface="Calibri"/>
              <a:ea typeface="+mn-ea"/>
              <a:cs typeface="+mn-cs"/>
            </a:endParaRPr>
          </a:p>
        </p:txBody>
      </p:sp>
    </p:spTree>
    <p:extLst>
      <p:ext uri="{BB962C8B-B14F-4D97-AF65-F5344CB8AC3E}">
        <p14:creationId xmlns:p14="http://schemas.microsoft.com/office/powerpoint/2010/main" val="1126493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algn="l" defTabSz="914400" fontAlgn="auto" hangingPunct="1">
              <a:spcBef>
                <a:spcPts val="0"/>
              </a:spcBef>
              <a:spcAft>
                <a:spcPts val="0"/>
              </a:spcAft>
            </a:pPr>
            <a:fld id="{71677F49-83C2-4E09-BC33-3F7DC6FC53A2}" type="datetimeFigureOut">
              <a:rPr lang="nl-NL" sz="1800" smtClean="0">
                <a:solidFill>
                  <a:prstClr val="black"/>
                </a:solidFill>
                <a:latin typeface="Calibri"/>
                <a:ea typeface="+mn-ea"/>
                <a:cs typeface="+mn-cs"/>
              </a:rPr>
              <a:pPr algn="l" defTabSz="914400" fontAlgn="auto" hangingPunct="1">
                <a:spcBef>
                  <a:spcPts val="0"/>
                </a:spcBef>
                <a:spcAft>
                  <a:spcPts val="0"/>
                </a:spcAft>
              </a:pPr>
              <a:t>6-5-2015</a:t>
            </a:fld>
            <a:endParaRPr lang="nl-NL" sz="1800">
              <a:solidFill>
                <a:prstClr val="black"/>
              </a:solidFill>
              <a:latin typeface="Calibri"/>
              <a:ea typeface="+mn-ea"/>
              <a:cs typeface="+mn-cs"/>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algn="l" defTabSz="914400" fontAlgn="auto" hangingPunct="1">
              <a:spcBef>
                <a:spcPts val="0"/>
              </a:spcBef>
              <a:spcAft>
                <a:spcPts val="0"/>
              </a:spcAft>
            </a:pPr>
            <a:endParaRPr lang="nl-NL" sz="1800">
              <a:solidFill>
                <a:prstClr val="black"/>
              </a:solidFill>
              <a:latin typeface="Calibri"/>
              <a:ea typeface="+mn-ea"/>
              <a:cs typeface="+mn-cs"/>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algn="l" defTabSz="914400" fontAlgn="auto" hangingPunct="1">
              <a:spcBef>
                <a:spcPts val="0"/>
              </a:spcBef>
              <a:spcAft>
                <a:spcPts val="0"/>
              </a:spcAft>
            </a:pPr>
            <a:fld id="{E3C43483-8689-4C2F-920C-19194D50F8BE}" type="slidenum">
              <a:rPr lang="nl-NL" sz="1800" smtClean="0">
                <a:solidFill>
                  <a:prstClr val="black"/>
                </a:solidFill>
                <a:latin typeface="Calibri"/>
                <a:ea typeface="+mn-ea"/>
                <a:cs typeface="+mn-cs"/>
              </a:rPr>
              <a:pPr algn="l" defTabSz="914400" fontAlgn="auto" hangingPunct="1">
                <a:spcBef>
                  <a:spcPts val="0"/>
                </a:spcBef>
                <a:spcAft>
                  <a:spcPts val="0"/>
                </a:spcAft>
              </a:pPr>
              <a:t>‹#›</a:t>
            </a:fld>
            <a:endParaRPr lang="nl-NL" sz="1800">
              <a:solidFill>
                <a:prstClr val="black"/>
              </a:solidFill>
              <a:latin typeface="Calibri"/>
              <a:ea typeface="+mn-ea"/>
              <a:cs typeface="+mn-cs"/>
            </a:endParaRPr>
          </a:p>
        </p:txBody>
      </p:sp>
    </p:spTree>
    <p:extLst>
      <p:ext uri="{BB962C8B-B14F-4D97-AF65-F5344CB8AC3E}">
        <p14:creationId xmlns:p14="http://schemas.microsoft.com/office/powerpoint/2010/main" val="1197153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algn="l" defTabSz="914400" fontAlgn="auto" hangingPunct="1">
              <a:spcBef>
                <a:spcPts val="0"/>
              </a:spcBef>
              <a:spcAft>
                <a:spcPts val="0"/>
              </a:spcAft>
            </a:pPr>
            <a:fld id="{71677F49-83C2-4E09-BC33-3F7DC6FC53A2}" type="datetimeFigureOut">
              <a:rPr lang="nl-NL" sz="1800" smtClean="0">
                <a:solidFill>
                  <a:prstClr val="black"/>
                </a:solidFill>
                <a:latin typeface="Calibri"/>
                <a:ea typeface="+mn-ea"/>
                <a:cs typeface="+mn-cs"/>
              </a:rPr>
              <a:pPr algn="l" defTabSz="914400" fontAlgn="auto" hangingPunct="1">
                <a:spcBef>
                  <a:spcPts val="0"/>
                </a:spcBef>
                <a:spcAft>
                  <a:spcPts val="0"/>
                </a:spcAft>
              </a:pPr>
              <a:t>6-5-2015</a:t>
            </a:fld>
            <a:endParaRPr lang="nl-NL" sz="1800">
              <a:solidFill>
                <a:prstClr val="black"/>
              </a:solidFill>
              <a:latin typeface="Calibri"/>
              <a:ea typeface="+mn-ea"/>
              <a:cs typeface="+mn-cs"/>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algn="l" defTabSz="914400" fontAlgn="auto" hangingPunct="1">
              <a:spcBef>
                <a:spcPts val="0"/>
              </a:spcBef>
              <a:spcAft>
                <a:spcPts val="0"/>
              </a:spcAft>
            </a:pPr>
            <a:endParaRPr lang="nl-NL" sz="1800">
              <a:solidFill>
                <a:prstClr val="black"/>
              </a:solidFill>
              <a:latin typeface="Calibri"/>
              <a:ea typeface="+mn-ea"/>
              <a:cs typeface="+mn-cs"/>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algn="l" defTabSz="914400" fontAlgn="auto" hangingPunct="1">
              <a:spcBef>
                <a:spcPts val="0"/>
              </a:spcBef>
              <a:spcAft>
                <a:spcPts val="0"/>
              </a:spcAft>
            </a:pPr>
            <a:fld id="{E3C43483-8689-4C2F-920C-19194D50F8BE}" type="slidenum">
              <a:rPr lang="nl-NL" sz="1800" smtClean="0">
                <a:solidFill>
                  <a:prstClr val="black"/>
                </a:solidFill>
                <a:latin typeface="Calibri"/>
                <a:ea typeface="+mn-ea"/>
                <a:cs typeface="+mn-cs"/>
              </a:rPr>
              <a:pPr algn="l" defTabSz="914400" fontAlgn="auto" hangingPunct="1">
                <a:spcBef>
                  <a:spcPts val="0"/>
                </a:spcBef>
                <a:spcAft>
                  <a:spcPts val="0"/>
                </a:spcAft>
              </a:pPr>
              <a:t>‹#›</a:t>
            </a:fld>
            <a:endParaRPr lang="nl-NL" sz="1800">
              <a:solidFill>
                <a:prstClr val="black"/>
              </a:solidFill>
              <a:latin typeface="Calibri"/>
              <a:ea typeface="+mn-ea"/>
              <a:cs typeface="+mn-cs"/>
            </a:endParaRPr>
          </a:p>
        </p:txBody>
      </p:sp>
    </p:spTree>
    <p:extLst>
      <p:ext uri="{BB962C8B-B14F-4D97-AF65-F5344CB8AC3E}">
        <p14:creationId xmlns:p14="http://schemas.microsoft.com/office/powerpoint/2010/main" val="3674843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8"/>
          <p:cNvGrpSpPr>
            <a:grpSpLocks/>
          </p:cNvGrpSpPr>
          <p:nvPr userDrawn="1"/>
        </p:nvGrpSpPr>
        <p:grpSpPr bwMode="auto">
          <a:xfrm>
            <a:off x="339725" y="5938838"/>
            <a:ext cx="7620000" cy="838200"/>
            <a:chOff x="482600" y="8447088"/>
            <a:chExt cx="10837863" cy="1192212"/>
          </a:xfrm>
        </p:grpSpPr>
        <p:pic>
          <p:nvPicPr>
            <p:cNvPr id="5" name="Picture 8" descr="sottopancia.jpg"/>
            <p:cNvPicPr>
              <a:picLocks noChangeAspect="1"/>
            </p:cNvPicPr>
            <p:nvPr userDrawn="1"/>
          </p:nvPicPr>
          <p:blipFill>
            <a:blip r:embed="rId2" cstate="print"/>
            <a:srcRect/>
            <a:stretch>
              <a:fillRect/>
            </a:stretch>
          </p:blipFill>
          <p:spPr bwMode="auto">
            <a:xfrm>
              <a:off x="3232150" y="9305925"/>
              <a:ext cx="8066088" cy="215900"/>
            </a:xfrm>
            <a:prstGeom prst="rect">
              <a:avLst/>
            </a:prstGeom>
            <a:noFill/>
            <a:ln w="12700">
              <a:noFill/>
              <a:miter lim="0"/>
              <a:headEnd/>
              <a:tailEnd/>
            </a:ln>
          </p:spPr>
        </p:pic>
        <p:sp>
          <p:nvSpPr>
            <p:cNvPr id="6" name="Line 9"/>
            <p:cNvSpPr>
              <a:spLocks noChangeShapeType="1"/>
            </p:cNvSpPr>
            <p:nvPr userDrawn="1"/>
          </p:nvSpPr>
          <p:spPr bwMode="auto">
            <a:xfrm>
              <a:off x="3223676" y="9194478"/>
              <a:ext cx="8087755"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sp>
          <p:nvSpPr>
            <p:cNvPr id="7" name="Line 10"/>
            <p:cNvSpPr>
              <a:spLocks noChangeShapeType="1"/>
            </p:cNvSpPr>
            <p:nvPr userDrawn="1"/>
          </p:nvSpPr>
          <p:spPr bwMode="auto">
            <a:xfrm>
              <a:off x="3214645" y="9639300"/>
              <a:ext cx="8105818"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pic>
          <p:nvPicPr>
            <p:cNvPr id="8" name="Picture 1"/>
            <p:cNvPicPr>
              <a:picLocks noChangeAspect="1"/>
            </p:cNvPicPr>
            <p:nvPr userDrawn="1"/>
          </p:nvPicPr>
          <p:blipFill>
            <a:blip r:embed="rId3" cstate="print"/>
            <a:srcRect/>
            <a:stretch>
              <a:fillRect/>
            </a:stretch>
          </p:blipFill>
          <p:spPr bwMode="auto">
            <a:xfrm>
              <a:off x="482600" y="8447088"/>
              <a:ext cx="2170113" cy="1192212"/>
            </a:xfrm>
            <a:prstGeom prst="rect">
              <a:avLst/>
            </a:prstGeom>
            <a:noFill/>
            <a:ln w="9525">
              <a:noFill/>
              <a:miter lim="800000"/>
              <a:headEnd/>
              <a:tailEnd/>
            </a:ln>
          </p:spPr>
        </p:pic>
      </p:grpSp>
      <p:pic>
        <p:nvPicPr>
          <p:cNvPr id="9" name="Picture 10" descr="IGRAC-logo-txt-cmyk.jpg"/>
          <p:cNvPicPr>
            <a:picLocks noChangeAspect="1"/>
          </p:cNvPicPr>
          <p:nvPr userDrawn="1"/>
        </p:nvPicPr>
        <p:blipFill>
          <a:blip r:embed="rId4" cstate="print"/>
          <a:srcRect/>
          <a:stretch>
            <a:fillRect/>
          </a:stretch>
        </p:blipFill>
        <p:spPr bwMode="auto">
          <a:xfrm>
            <a:off x="7947025" y="196850"/>
            <a:ext cx="998538" cy="338138"/>
          </a:xfrm>
          <a:prstGeom prst="rect">
            <a:avLst/>
          </a:prstGeom>
          <a:noFill/>
          <a:ln w="12700">
            <a:noFill/>
            <a:miter lim="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9"/>
          <p:cNvSpPr>
            <a:spLocks noGrp="1"/>
          </p:cNvSpPr>
          <p:nvPr>
            <p:ph type="sldNum" sz="quarter" idx="10"/>
          </p:nvPr>
        </p:nvSpPr>
        <p:spPr/>
        <p:txBody>
          <a:bodyPr/>
          <a:lstStyle>
            <a:lvl1pPr>
              <a:defRPr/>
            </a:lvl1pPr>
          </a:lstStyle>
          <a:p>
            <a:pPr>
              <a:defRPr/>
            </a:pPr>
            <a:fld id="{DF9DE51C-C4DE-4FE3-B562-DF6BF34734C6}" type="slidenum">
              <a:rPr lang="en-US" altLang="en-US"/>
              <a:pPr>
                <a:defRPr/>
              </a:pPr>
              <a:t>‹#›</a:t>
            </a:fld>
            <a:endParaRPr lang="en-US" altLang="en-US" sz="1300"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lgn="l" defTabSz="914400" fontAlgn="auto" hangingPunct="1">
              <a:spcBef>
                <a:spcPts val="0"/>
              </a:spcBef>
              <a:spcAft>
                <a:spcPts val="0"/>
              </a:spcAft>
            </a:pPr>
            <a:fld id="{71677F49-83C2-4E09-BC33-3F7DC6FC53A2}" type="datetimeFigureOut">
              <a:rPr lang="nl-NL" sz="1800" smtClean="0">
                <a:solidFill>
                  <a:prstClr val="black"/>
                </a:solidFill>
                <a:latin typeface="Calibri"/>
                <a:ea typeface="+mn-ea"/>
                <a:cs typeface="+mn-cs"/>
              </a:rPr>
              <a:pPr algn="l" defTabSz="914400" fontAlgn="auto" hangingPunct="1">
                <a:spcBef>
                  <a:spcPts val="0"/>
                </a:spcBef>
                <a:spcAft>
                  <a:spcPts val="0"/>
                </a:spcAft>
              </a:pPr>
              <a:t>6-5-2015</a:t>
            </a:fld>
            <a:endParaRPr lang="nl-NL" sz="1800">
              <a:solidFill>
                <a:prstClr val="black"/>
              </a:solidFill>
              <a:latin typeface="Calibri"/>
              <a:ea typeface="+mn-ea"/>
              <a:cs typeface="+mn-cs"/>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lgn="l" defTabSz="914400" fontAlgn="auto" hangingPunct="1">
              <a:spcBef>
                <a:spcPts val="0"/>
              </a:spcBef>
              <a:spcAft>
                <a:spcPts val="0"/>
              </a:spcAft>
            </a:pPr>
            <a:endParaRPr lang="nl-NL" sz="1800">
              <a:solidFill>
                <a:prstClr val="black"/>
              </a:solidFill>
              <a:latin typeface="Calibri"/>
              <a:ea typeface="+mn-ea"/>
              <a:cs typeface="+mn-cs"/>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lgn="l" defTabSz="914400" fontAlgn="auto" hangingPunct="1">
              <a:spcBef>
                <a:spcPts val="0"/>
              </a:spcBef>
              <a:spcAft>
                <a:spcPts val="0"/>
              </a:spcAft>
            </a:pPr>
            <a:fld id="{E3C43483-8689-4C2F-920C-19194D50F8BE}" type="slidenum">
              <a:rPr lang="nl-NL" sz="1800" smtClean="0">
                <a:solidFill>
                  <a:prstClr val="black"/>
                </a:solidFill>
                <a:latin typeface="Calibri"/>
                <a:ea typeface="+mn-ea"/>
                <a:cs typeface="+mn-cs"/>
              </a:rPr>
              <a:pPr algn="l" defTabSz="914400" fontAlgn="auto" hangingPunct="1">
                <a:spcBef>
                  <a:spcPts val="0"/>
                </a:spcBef>
                <a:spcAft>
                  <a:spcPts val="0"/>
                </a:spcAft>
              </a:pPr>
              <a:t>‹#›</a:t>
            </a:fld>
            <a:endParaRPr lang="nl-NL" sz="1800">
              <a:solidFill>
                <a:prstClr val="black"/>
              </a:solidFill>
              <a:latin typeface="Calibri"/>
              <a:ea typeface="+mn-ea"/>
              <a:cs typeface="+mn-cs"/>
            </a:endParaRPr>
          </a:p>
        </p:txBody>
      </p:sp>
    </p:spTree>
    <p:extLst>
      <p:ext uri="{BB962C8B-B14F-4D97-AF65-F5344CB8AC3E}">
        <p14:creationId xmlns:p14="http://schemas.microsoft.com/office/powerpoint/2010/main" val="1192623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lgn="l" defTabSz="914400" fontAlgn="auto" hangingPunct="1">
              <a:spcBef>
                <a:spcPts val="0"/>
              </a:spcBef>
              <a:spcAft>
                <a:spcPts val="0"/>
              </a:spcAft>
            </a:pPr>
            <a:fld id="{71677F49-83C2-4E09-BC33-3F7DC6FC53A2}" type="datetimeFigureOut">
              <a:rPr lang="nl-NL" sz="1800" smtClean="0">
                <a:solidFill>
                  <a:prstClr val="black"/>
                </a:solidFill>
                <a:latin typeface="Calibri"/>
                <a:ea typeface="+mn-ea"/>
                <a:cs typeface="+mn-cs"/>
              </a:rPr>
              <a:pPr algn="l" defTabSz="914400" fontAlgn="auto" hangingPunct="1">
                <a:spcBef>
                  <a:spcPts val="0"/>
                </a:spcBef>
                <a:spcAft>
                  <a:spcPts val="0"/>
                </a:spcAft>
              </a:pPr>
              <a:t>6-5-2015</a:t>
            </a:fld>
            <a:endParaRPr lang="nl-NL" sz="1800">
              <a:solidFill>
                <a:prstClr val="black"/>
              </a:solidFill>
              <a:latin typeface="Calibri"/>
              <a:ea typeface="+mn-ea"/>
              <a:cs typeface="+mn-cs"/>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lgn="l" defTabSz="914400" fontAlgn="auto" hangingPunct="1">
              <a:spcBef>
                <a:spcPts val="0"/>
              </a:spcBef>
              <a:spcAft>
                <a:spcPts val="0"/>
              </a:spcAft>
            </a:pPr>
            <a:endParaRPr lang="nl-NL" sz="1800">
              <a:solidFill>
                <a:prstClr val="black"/>
              </a:solidFill>
              <a:latin typeface="Calibri"/>
              <a:ea typeface="+mn-ea"/>
              <a:cs typeface="+mn-cs"/>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lgn="l" defTabSz="914400" fontAlgn="auto" hangingPunct="1">
              <a:spcBef>
                <a:spcPts val="0"/>
              </a:spcBef>
              <a:spcAft>
                <a:spcPts val="0"/>
              </a:spcAft>
            </a:pPr>
            <a:fld id="{E3C43483-8689-4C2F-920C-19194D50F8BE}" type="slidenum">
              <a:rPr lang="nl-NL" sz="1800" smtClean="0">
                <a:solidFill>
                  <a:prstClr val="black"/>
                </a:solidFill>
                <a:latin typeface="Calibri"/>
                <a:ea typeface="+mn-ea"/>
                <a:cs typeface="+mn-cs"/>
              </a:rPr>
              <a:pPr algn="l" defTabSz="914400" fontAlgn="auto" hangingPunct="1">
                <a:spcBef>
                  <a:spcPts val="0"/>
                </a:spcBef>
                <a:spcAft>
                  <a:spcPts val="0"/>
                </a:spcAft>
              </a:pPr>
              <a:t>‹#›</a:t>
            </a:fld>
            <a:endParaRPr lang="nl-NL" sz="1800">
              <a:solidFill>
                <a:prstClr val="black"/>
              </a:solidFill>
              <a:latin typeface="Calibri"/>
              <a:ea typeface="+mn-ea"/>
              <a:cs typeface="+mn-cs"/>
            </a:endParaRPr>
          </a:p>
        </p:txBody>
      </p:sp>
    </p:spTree>
    <p:extLst>
      <p:ext uri="{BB962C8B-B14F-4D97-AF65-F5344CB8AC3E}">
        <p14:creationId xmlns:p14="http://schemas.microsoft.com/office/powerpoint/2010/main" val="693283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lgn="l" defTabSz="914400" fontAlgn="auto" hangingPunct="1">
              <a:spcBef>
                <a:spcPts val="0"/>
              </a:spcBef>
              <a:spcAft>
                <a:spcPts val="0"/>
              </a:spcAft>
            </a:pPr>
            <a:fld id="{71677F49-83C2-4E09-BC33-3F7DC6FC53A2}" type="datetimeFigureOut">
              <a:rPr lang="nl-NL" sz="1800" smtClean="0">
                <a:solidFill>
                  <a:prstClr val="black"/>
                </a:solidFill>
                <a:latin typeface="Calibri"/>
                <a:ea typeface="+mn-ea"/>
                <a:cs typeface="+mn-cs"/>
              </a:rPr>
              <a:pPr algn="l" defTabSz="914400" fontAlgn="auto" hangingPunct="1">
                <a:spcBef>
                  <a:spcPts val="0"/>
                </a:spcBef>
                <a:spcAft>
                  <a:spcPts val="0"/>
                </a:spcAft>
              </a:pPr>
              <a:t>6-5-2015</a:t>
            </a:fld>
            <a:endParaRPr lang="nl-NL" sz="180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lgn="l" defTabSz="914400" fontAlgn="auto" hangingPunct="1">
              <a:spcBef>
                <a:spcPts val="0"/>
              </a:spcBef>
              <a:spcAft>
                <a:spcPts val="0"/>
              </a:spcAft>
            </a:pPr>
            <a:endParaRPr lang="nl-NL" sz="180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l" defTabSz="914400" fontAlgn="auto" hangingPunct="1">
              <a:spcBef>
                <a:spcPts val="0"/>
              </a:spcBef>
              <a:spcAft>
                <a:spcPts val="0"/>
              </a:spcAft>
            </a:pPr>
            <a:fld id="{E3C43483-8689-4C2F-920C-19194D50F8BE}" type="slidenum">
              <a:rPr lang="nl-NL" sz="1800" smtClean="0">
                <a:solidFill>
                  <a:prstClr val="black"/>
                </a:solidFill>
                <a:latin typeface="Calibri"/>
                <a:ea typeface="+mn-ea"/>
                <a:cs typeface="+mn-cs"/>
              </a:rPr>
              <a:pPr algn="l" defTabSz="914400" fontAlgn="auto" hangingPunct="1">
                <a:spcBef>
                  <a:spcPts val="0"/>
                </a:spcBef>
                <a:spcAft>
                  <a:spcPts val="0"/>
                </a:spcAft>
              </a:pPr>
              <a:t>‹#›</a:t>
            </a:fld>
            <a:endParaRPr lang="nl-NL" sz="1800">
              <a:solidFill>
                <a:prstClr val="black"/>
              </a:solidFill>
              <a:latin typeface="Calibri"/>
              <a:ea typeface="+mn-ea"/>
              <a:cs typeface="+mn-cs"/>
            </a:endParaRPr>
          </a:p>
        </p:txBody>
      </p:sp>
    </p:spTree>
    <p:extLst>
      <p:ext uri="{BB962C8B-B14F-4D97-AF65-F5344CB8AC3E}">
        <p14:creationId xmlns:p14="http://schemas.microsoft.com/office/powerpoint/2010/main" val="1619725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lgn="l" defTabSz="914400" fontAlgn="auto" hangingPunct="1">
              <a:spcBef>
                <a:spcPts val="0"/>
              </a:spcBef>
              <a:spcAft>
                <a:spcPts val="0"/>
              </a:spcAft>
            </a:pPr>
            <a:fld id="{71677F49-83C2-4E09-BC33-3F7DC6FC53A2}" type="datetimeFigureOut">
              <a:rPr lang="nl-NL" sz="1800" smtClean="0">
                <a:solidFill>
                  <a:prstClr val="black"/>
                </a:solidFill>
                <a:latin typeface="Calibri"/>
                <a:ea typeface="+mn-ea"/>
                <a:cs typeface="+mn-cs"/>
              </a:rPr>
              <a:pPr algn="l" defTabSz="914400" fontAlgn="auto" hangingPunct="1">
                <a:spcBef>
                  <a:spcPts val="0"/>
                </a:spcBef>
                <a:spcAft>
                  <a:spcPts val="0"/>
                </a:spcAft>
              </a:pPr>
              <a:t>6-5-2015</a:t>
            </a:fld>
            <a:endParaRPr lang="nl-NL" sz="180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lgn="l" defTabSz="914400" fontAlgn="auto" hangingPunct="1">
              <a:spcBef>
                <a:spcPts val="0"/>
              </a:spcBef>
              <a:spcAft>
                <a:spcPts val="0"/>
              </a:spcAft>
            </a:pPr>
            <a:endParaRPr lang="nl-NL" sz="180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l" defTabSz="914400" fontAlgn="auto" hangingPunct="1">
              <a:spcBef>
                <a:spcPts val="0"/>
              </a:spcBef>
              <a:spcAft>
                <a:spcPts val="0"/>
              </a:spcAft>
            </a:pPr>
            <a:fld id="{E3C43483-8689-4C2F-920C-19194D50F8BE}" type="slidenum">
              <a:rPr lang="nl-NL" sz="1800" smtClean="0">
                <a:solidFill>
                  <a:prstClr val="black"/>
                </a:solidFill>
                <a:latin typeface="Calibri"/>
                <a:ea typeface="+mn-ea"/>
                <a:cs typeface="+mn-cs"/>
              </a:rPr>
              <a:pPr algn="l" defTabSz="914400" fontAlgn="auto" hangingPunct="1">
                <a:spcBef>
                  <a:spcPts val="0"/>
                </a:spcBef>
                <a:spcAft>
                  <a:spcPts val="0"/>
                </a:spcAft>
              </a:pPr>
              <a:t>‹#›</a:t>
            </a:fld>
            <a:endParaRPr lang="nl-NL" sz="1800">
              <a:solidFill>
                <a:prstClr val="black"/>
              </a:solidFill>
              <a:latin typeface="Calibri"/>
              <a:ea typeface="+mn-ea"/>
              <a:cs typeface="+mn-cs"/>
            </a:endParaRPr>
          </a:p>
        </p:txBody>
      </p:sp>
    </p:spTree>
    <p:extLst>
      <p:ext uri="{BB962C8B-B14F-4D97-AF65-F5344CB8AC3E}">
        <p14:creationId xmlns:p14="http://schemas.microsoft.com/office/powerpoint/2010/main" val="2256624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3648" y="2564904"/>
            <a:ext cx="6400800" cy="1752600"/>
          </a:xfrm>
        </p:spPr>
        <p:txBody>
          <a:bodyPr/>
          <a:lstStyle>
            <a:lvl1pPr marL="0" indent="0" algn="ctr">
              <a:buNone/>
              <a:defRPr>
                <a:solidFill>
                  <a:schemeClr val="tx1">
                    <a:tint val="7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2C7B7C67-B8D1-4C63-87C6-BBC1A7B94E87}" type="datetimeFigureOut">
              <a:rPr lang="en-US" smtClean="0">
                <a:solidFill>
                  <a:prstClr val="black">
                    <a:tint val="75000"/>
                  </a:prstClr>
                </a:solidFill>
              </a:rPr>
              <a:pPr/>
              <a:t>5/6/2015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F0D4BC4-99CF-4568-BE5D-DA7DA3FA6D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85836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070992"/>
          </a:xfrm>
        </p:spPr>
        <p:txBody>
          <a:bodyPr>
            <a:normAutofit/>
          </a:bodyPr>
          <a:lstStyle>
            <a:lvl1pPr algn="ctr">
              <a:defRPr sz="32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56792"/>
            <a:ext cx="8229600" cy="4525963"/>
          </a:xfrm>
        </p:spPr>
        <p:txBody>
          <a:bodyPr>
            <a:normAutofit/>
          </a:bodyPr>
          <a:lstStyle>
            <a:lvl1pPr>
              <a:defRPr sz="3600">
                <a:latin typeface="+mn-lt"/>
                <a:cs typeface="Iskoola Pota" pitchFamily="34" charset="0"/>
              </a:defRPr>
            </a:lvl1pPr>
            <a:lvl2pPr>
              <a:defRPr sz="3200">
                <a:latin typeface="+mn-lt"/>
                <a:cs typeface="Iskoola Pota" pitchFamily="34" charset="0"/>
              </a:defRPr>
            </a:lvl2pPr>
            <a:lvl3pPr>
              <a:defRPr sz="2800">
                <a:latin typeface="+mn-lt"/>
                <a:cs typeface="Iskoola Pota" pitchFamily="34" charset="0"/>
              </a:defRPr>
            </a:lvl3pPr>
            <a:lvl4pPr>
              <a:defRPr sz="2400">
                <a:latin typeface="+mn-lt"/>
                <a:cs typeface="Iskoola Pota" pitchFamily="34" charset="0"/>
              </a:defRPr>
            </a:lvl4pPr>
            <a:lvl5pPr>
              <a:defRPr sz="2400">
                <a:latin typeface="+mn-lt"/>
                <a:cs typeface="Iskoola Pot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4F0D4BC4-99CF-4568-BE5D-DA7DA3FA6D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598251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7B7C67-B8D1-4C63-87C6-BBC1A7B94E87}" type="datetimeFigureOut">
              <a:rPr lang="en-US" smtClean="0">
                <a:solidFill>
                  <a:prstClr val="black">
                    <a:tint val="75000"/>
                  </a:prstClr>
                </a:solidFill>
              </a:rPr>
              <a:pPr/>
              <a:t>5/6/2015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F0D4BC4-99CF-4568-BE5D-DA7DA3FA6D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993934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r>
              <a:rPr lang="en-US" dirty="0" smtClean="0">
                <a:solidFill>
                  <a:prstClr val="black">
                    <a:tint val="75000"/>
                  </a:prstClr>
                </a:solidFill>
              </a:rPr>
              <a:t>cc</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F0D4BC4-99CF-4568-BE5D-DA7DA3FA6D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102414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7B7C67-B8D1-4C63-87C6-BBC1A7B94E87}" type="datetimeFigureOut">
              <a:rPr lang="en-US" smtClean="0">
                <a:solidFill>
                  <a:prstClr val="black">
                    <a:tint val="75000"/>
                  </a:prstClr>
                </a:solidFill>
              </a:rPr>
              <a:pPr/>
              <a:t>5/6/2015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F0D4BC4-99CF-4568-BE5D-DA7DA3FA6D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4405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7B7C67-B8D1-4C63-87C6-BBC1A7B94E87}" type="datetimeFigureOut">
              <a:rPr lang="en-US" smtClean="0">
                <a:solidFill>
                  <a:prstClr val="black">
                    <a:tint val="75000"/>
                  </a:prstClr>
                </a:solidFill>
              </a:rPr>
              <a:pPr/>
              <a:t>5/6/2015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F0D4BC4-99CF-4568-BE5D-DA7DA3FA6D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1731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4"/>
          <p:cNvGrpSpPr>
            <a:grpSpLocks/>
          </p:cNvGrpSpPr>
          <p:nvPr userDrawn="1"/>
        </p:nvGrpSpPr>
        <p:grpSpPr bwMode="auto">
          <a:xfrm>
            <a:off x="339725" y="5938838"/>
            <a:ext cx="7620000" cy="838200"/>
            <a:chOff x="482600" y="8447088"/>
            <a:chExt cx="10837863" cy="1192212"/>
          </a:xfrm>
        </p:grpSpPr>
        <p:pic>
          <p:nvPicPr>
            <p:cNvPr id="5" name="Picture 8" descr="sottopancia.jpg"/>
            <p:cNvPicPr>
              <a:picLocks noChangeAspect="1"/>
            </p:cNvPicPr>
            <p:nvPr userDrawn="1"/>
          </p:nvPicPr>
          <p:blipFill>
            <a:blip r:embed="rId2" cstate="print"/>
            <a:srcRect/>
            <a:stretch>
              <a:fillRect/>
            </a:stretch>
          </p:blipFill>
          <p:spPr bwMode="auto">
            <a:xfrm>
              <a:off x="3232150" y="9305925"/>
              <a:ext cx="8066088" cy="215900"/>
            </a:xfrm>
            <a:prstGeom prst="rect">
              <a:avLst/>
            </a:prstGeom>
            <a:noFill/>
            <a:ln w="12700">
              <a:noFill/>
              <a:miter lim="0"/>
              <a:headEnd/>
              <a:tailEnd/>
            </a:ln>
          </p:spPr>
        </p:pic>
        <p:sp>
          <p:nvSpPr>
            <p:cNvPr id="6" name="Line 9"/>
            <p:cNvSpPr>
              <a:spLocks noChangeShapeType="1"/>
            </p:cNvSpPr>
            <p:nvPr userDrawn="1"/>
          </p:nvSpPr>
          <p:spPr bwMode="auto">
            <a:xfrm>
              <a:off x="3223676" y="9194478"/>
              <a:ext cx="8087755"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sp>
          <p:nvSpPr>
            <p:cNvPr id="7" name="Line 10"/>
            <p:cNvSpPr>
              <a:spLocks noChangeShapeType="1"/>
            </p:cNvSpPr>
            <p:nvPr userDrawn="1"/>
          </p:nvSpPr>
          <p:spPr bwMode="auto">
            <a:xfrm>
              <a:off x="3214645" y="9639300"/>
              <a:ext cx="8105818"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pic>
          <p:nvPicPr>
            <p:cNvPr id="8" name="Picture 1"/>
            <p:cNvPicPr>
              <a:picLocks noChangeAspect="1"/>
            </p:cNvPicPr>
            <p:nvPr userDrawn="1"/>
          </p:nvPicPr>
          <p:blipFill>
            <a:blip r:embed="rId3" cstate="print"/>
            <a:srcRect/>
            <a:stretch>
              <a:fillRect/>
            </a:stretch>
          </p:blipFill>
          <p:spPr bwMode="auto">
            <a:xfrm>
              <a:off x="482600" y="8447088"/>
              <a:ext cx="2170113" cy="1192212"/>
            </a:xfrm>
            <a:prstGeom prst="rect">
              <a:avLst/>
            </a:prstGeom>
            <a:noFill/>
            <a:ln w="9525">
              <a:noFill/>
              <a:miter lim="800000"/>
              <a:headEnd/>
              <a:tailEnd/>
            </a:ln>
          </p:spPr>
        </p:pic>
      </p:grpSp>
      <p:pic>
        <p:nvPicPr>
          <p:cNvPr id="9" name="Picture 10" descr="IGRAC-logo-txt-cmyk.jpg"/>
          <p:cNvPicPr>
            <a:picLocks noChangeAspect="1"/>
          </p:cNvPicPr>
          <p:nvPr userDrawn="1"/>
        </p:nvPicPr>
        <p:blipFill>
          <a:blip r:embed="rId4" cstate="print"/>
          <a:srcRect/>
          <a:stretch>
            <a:fillRect/>
          </a:stretch>
        </p:blipFill>
        <p:spPr bwMode="auto">
          <a:xfrm>
            <a:off x="7947025" y="160338"/>
            <a:ext cx="998538" cy="339725"/>
          </a:xfrm>
          <a:prstGeom prst="rect">
            <a:avLst/>
          </a:prstGeom>
          <a:noFill/>
          <a:ln w="12700">
            <a:noFill/>
            <a:miter lim="0"/>
            <a:headEnd/>
            <a:tailEnd/>
          </a:ln>
        </p:spPr>
      </p:pic>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
        <p:nvSpPr>
          <p:cNvPr id="10" name="Rectangle 9"/>
          <p:cNvSpPr>
            <a:spLocks noGrp="1"/>
          </p:cNvSpPr>
          <p:nvPr>
            <p:ph type="sldNum" sz="quarter" idx="10"/>
          </p:nvPr>
        </p:nvSpPr>
        <p:spPr/>
        <p:txBody>
          <a:bodyPr/>
          <a:lstStyle>
            <a:lvl1pPr>
              <a:defRPr/>
            </a:lvl1pPr>
          </a:lstStyle>
          <a:p>
            <a:pPr>
              <a:defRPr/>
            </a:pPr>
            <a:fld id="{75EA2C10-A64C-4089-8BDC-2C74DEE1141C}" type="slidenum">
              <a:rPr lang="en-US" altLang="en-US"/>
              <a:pPr>
                <a:defRPr/>
              </a:pPr>
              <a:t>‹#›</a:t>
            </a:fld>
            <a:endParaRPr lang="en-US" altLang="en-US" sz="1300"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7B7C67-B8D1-4C63-87C6-BBC1A7B94E87}" type="datetimeFigureOut">
              <a:rPr lang="en-US" smtClean="0">
                <a:solidFill>
                  <a:prstClr val="black">
                    <a:tint val="75000"/>
                  </a:prstClr>
                </a:solidFill>
              </a:rPr>
              <a:pPr/>
              <a:t>5/6/2015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F0D4BC4-99CF-4568-BE5D-DA7DA3FA6D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6911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7B7C67-B8D1-4C63-87C6-BBC1A7B94E87}" type="datetimeFigureOut">
              <a:rPr lang="en-US" smtClean="0">
                <a:solidFill>
                  <a:prstClr val="black">
                    <a:tint val="75000"/>
                  </a:prstClr>
                </a:solidFill>
              </a:rPr>
              <a:pPr/>
              <a:t>5/6/2015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F0D4BC4-99CF-4568-BE5D-DA7DA3FA6D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41753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7B7C67-B8D1-4C63-87C6-BBC1A7B94E87}" type="datetimeFigureOut">
              <a:rPr lang="en-US" smtClean="0">
                <a:solidFill>
                  <a:prstClr val="black">
                    <a:tint val="75000"/>
                  </a:prstClr>
                </a:solidFill>
              </a:rPr>
              <a:pPr/>
              <a:t>5/6/2015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F0D4BC4-99CF-4568-BE5D-DA7DA3FA6D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27317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7B7C67-B8D1-4C63-87C6-BBC1A7B94E87}" type="datetimeFigureOut">
              <a:rPr lang="en-US" smtClean="0">
                <a:solidFill>
                  <a:prstClr val="black">
                    <a:tint val="75000"/>
                  </a:prstClr>
                </a:solidFill>
              </a:rPr>
              <a:pPr/>
              <a:t>5/6/2015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F0D4BC4-99CF-4568-BE5D-DA7DA3FA6D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0132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7B7C67-B8D1-4C63-87C6-BBC1A7B94E87}" type="datetimeFigureOut">
              <a:rPr lang="en-US" smtClean="0">
                <a:solidFill>
                  <a:prstClr val="black">
                    <a:tint val="75000"/>
                  </a:prstClr>
                </a:solidFill>
              </a:rPr>
              <a:pPr/>
              <a:t>5/6/2015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F0D4BC4-99CF-4568-BE5D-DA7DA3FA6D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15011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7B7C67-B8D1-4C63-87C6-BBC1A7B94E87}" type="datetimeFigureOut">
              <a:rPr lang="en-US" smtClean="0">
                <a:solidFill>
                  <a:prstClr val="black">
                    <a:tint val="75000"/>
                  </a:prstClr>
                </a:solidFill>
              </a:rPr>
              <a:pPr/>
              <a:t>5/6/2015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F0D4BC4-99CF-4568-BE5D-DA7DA3FA6D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6739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6C1678A5-BDAC-4E68-98C7-2DA0AB5BD1BC}" type="slidenum">
              <a:rPr lang="en-US">
                <a:solidFill>
                  <a:prstClr val="black">
                    <a:tint val="75000"/>
                  </a:prstClr>
                </a:solidFill>
              </a:rPr>
              <a:pPr>
                <a:defRPr/>
              </a:pPr>
              <a:t>‹#›</a:t>
            </a:fld>
            <a:endParaRPr lang="en-US">
              <a:solidFill>
                <a:prstClr val="black">
                  <a:tint val="75000"/>
                </a:prstClr>
              </a:solidFill>
            </a:endParaRPr>
          </a:p>
        </p:txBody>
      </p:sp>
      <p:pic>
        <p:nvPicPr>
          <p:cNvPr id="7" name="Picture 6" descr="water achtergrond.png"/>
          <p:cNvPicPr>
            <a:picLocks noChangeAspect="1"/>
          </p:cNvPicPr>
          <p:nvPr userDrawn="1"/>
        </p:nvPicPr>
        <p:blipFill>
          <a:blip r:embed="rId2" cstate="email"/>
          <a:srcRect/>
          <a:stretch>
            <a:fillRect/>
          </a:stretch>
        </p:blipFill>
        <p:spPr>
          <a:xfrm>
            <a:off x="0" y="5794438"/>
            <a:ext cx="9144000" cy="1090946"/>
          </a:xfrm>
          <a:prstGeom prst="rect">
            <a:avLst/>
          </a:prstGeom>
        </p:spPr>
      </p:pic>
      <p:pic>
        <p:nvPicPr>
          <p:cNvPr id="8" name="Picture 7"/>
          <p:cNvPicPr>
            <a:picLocks noChangeAspect="1"/>
          </p:cNvPicPr>
          <p:nvPr userDrawn="1"/>
        </p:nvPicPr>
        <p:blipFill>
          <a:blip r:embed="rId3" cstate="email">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35496" y="6309320"/>
            <a:ext cx="1484255" cy="484984"/>
          </a:xfrm>
          <a:prstGeom prst="rect">
            <a:avLst/>
          </a:prstGeom>
        </p:spPr>
      </p:pic>
    </p:spTree>
    <p:extLst>
      <p:ext uri="{BB962C8B-B14F-4D97-AF65-F5344CB8AC3E}">
        <p14:creationId xmlns:p14="http://schemas.microsoft.com/office/powerpoint/2010/main" val="32249703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6C1678A5-BDAC-4E68-98C7-2DA0AB5BD1BC}" type="slidenum">
              <a:rPr lang="en-US">
                <a:solidFill>
                  <a:prstClr val="black">
                    <a:tint val="75000"/>
                  </a:prstClr>
                </a:solidFill>
              </a:rPr>
              <a:pPr>
                <a:defRPr/>
              </a:pPr>
              <a:t>‹#›</a:t>
            </a:fld>
            <a:endParaRPr lang="en-US">
              <a:solidFill>
                <a:prstClr val="black">
                  <a:tint val="75000"/>
                </a:prstClr>
              </a:solidFill>
            </a:endParaRPr>
          </a:p>
        </p:txBody>
      </p:sp>
      <p:pic>
        <p:nvPicPr>
          <p:cNvPr id="7" name="Picture 6" descr="water achtergrond.png"/>
          <p:cNvPicPr>
            <a:picLocks noChangeAspect="1"/>
          </p:cNvPicPr>
          <p:nvPr userDrawn="1"/>
        </p:nvPicPr>
        <p:blipFill>
          <a:blip r:embed="rId2" cstate="email"/>
          <a:srcRect/>
          <a:stretch>
            <a:fillRect/>
          </a:stretch>
        </p:blipFill>
        <p:spPr>
          <a:xfrm>
            <a:off x="0" y="5794438"/>
            <a:ext cx="9144000" cy="1090946"/>
          </a:xfrm>
          <a:prstGeom prst="rect">
            <a:avLst/>
          </a:prstGeom>
        </p:spPr>
      </p:pic>
      <p:pic>
        <p:nvPicPr>
          <p:cNvPr id="8" name="Picture 7"/>
          <p:cNvPicPr>
            <a:picLocks noChangeAspect="1"/>
          </p:cNvPicPr>
          <p:nvPr userDrawn="1"/>
        </p:nvPicPr>
        <p:blipFill>
          <a:blip r:embed="rId3" cstate="email">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35496" y="6309320"/>
            <a:ext cx="1484255" cy="484984"/>
          </a:xfrm>
          <a:prstGeom prst="rect">
            <a:avLst/>
          </a:prstGeom>
        </p:spPr>
      </p:pic>
    </p:spTree>
    <p:extLst>
      <p:ext uri="{BB962C8B-B14F-4D97-AF65-F5344CB8AC3E}">
        <p14:creationId xmlns:p14="http://schemas.microsoft.com/office/powerpoint/2010/main" val="5120455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6C1678A5-BDAC-4E68-98C7-2DA0AB5BD1BC}" type="slidenum">
              <a:rPr lang="en-US">
                <a:solidFill>
                  <a:prstClr val="black">
                    <a:tint val="75000"/>
                  </a:prstClr>
                </a:solidFill>
              </a:rPr>
              <a:pPr>
                <a:defRPr/>
              </a:pPr>
              <a:t>‹#›</a:t>
            </a:fld>
            <a:endParaRPr lang="en-US">
              <a:solidFill>
                <a:prstClr val="black">
                  <a:tint val="75000"/>
                </a:prstClr>
              </a:solidFill>
            </a:endParaRPr>
          </a:p>
        </p:txBody>
      </p:sp>
      <p:pic>
        <p:nvPicPr>
          <p:cNvPr id="7" name="Picture 6" descr="water achtergrond.png"/>
          <p:cNvPicPr>
            <a:picLocks noChangeAspect="1"/>
          </p:cNvPicPr>
          <p:nvPr userDrawn="1"/>
        </p:nvPicPr>
        <p:blipFill>
          <a:blip r:embed="rId2" cstate="email"/>
          <a:srcRect/>
          <a:stretch>
            <a:fillRect/>
          </a:stretch>
        </p:blipFill>
        <p:spPr>
          <a:xfrm>
            <a:off x="0" y="5794438"/>
            <a:ext cx="9144000" cy="1090946"/>
          </a:xfrm>
          <a:prstGeom prst="rect">
            <a:avLst/>
          </a:prstGeom>
        </p:spPr>
      </p:pic>
      <p:pic>
        <p:nvPicPr>
          <p:cNvPr id="8" name="Picture 7"/>
          <p:cNvPicPr>
            <a:picLocks noChangeAspect="1"/>
          </p:cNvPicPr>
          <p:nvPr userDrawn="1"/>
        </p:nvPicPr>
        <p:blipFill>
          <a:blip r:embed="rId3" cstate="email">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35496" y="6309320"/>
            <a:ext cx="1484255" cy="484984"/>
          </a:xfrm>
          <a:prstGeom prst="rect">
            <a:avLst/>
          </a:prstGeom>
        </p:spPr>
      </p:pic>
    </p:spTree>
    <p:extLst>
      <p:ext uri="{BB962C8B-B14F-4D97-AF65-F5344CB8AC3E}">
        <p14:creationId xmlns:p14="http://schemas.microsoft.com/office/powerpoint/2010/main" val="41743082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6C1678A5-BDAC-4E68-98C7-2DA0AB5BD1BC}" type="slidenum">
              <a:rPr lang="en-US">
                <a:solidFill>
                  <a:prstClr val="black">
                    <a:tint val="75000"/>
                  </a:prstClr>
                </a:solidFill>
              </a:rPr>
              <a:pPr>
                <a:defRPr/>
              </a:pPr>
              <a:t>‹#›</a:t>
            </a:fld>
            <a:endParaRPr lang="en-US">
              <a:solidFill>
                <a:prstClr val="black">
                  <a:tint val="75000"/>
                </a:prstClr>
              </a:solidFill>
            </a:endParaRPr>
          </a:p>
        </p:txBody>
      </p:sp>
      <p:pic>
        <p:nvPicPr>
          <p:cNvPr id="7" name="Picture 6" descr="water achtergrond.png"/>
          <p:cNvPicPr>
            <a:picLocks noChangeAspect="1"/>
          </p:cNvPicPr>
          <p:nvPr userDrawn="1"/>
        </p:nvPicPr>
        <p:blipFill>
          <a:blip r:embed="rId2" cstate="email"/>
          <a:srcRect/>
          <a:stretch>
            <a:fillRect/>
          </a:stretch>
        </p:blipFill>
        <p:spPr>
          <a:xfrm>
            <a:off x="0" y="5794438"/>
            <a:ext cx="9144000" cy="1090946"/>
          </a:xfrm>
          <a:prstGeom prst="rect">
            <a:avLst/>
          </a:prstGeom>
        </p:spPr>
      </p:pic>
      <p:pic>
        <p:nvPicPr>
          <p:cNvPr id="8" name="Picture 7"/>
          <p:cNvPicPr>
            <a:picLocks noChangeAspect="1"/>
          </p:cNvPicPr>
          <p:nvPr userDrawn="1"/>
        </p:nvPicPr>
        <p:blipFill>
          <a:blip r:embed="rId3" cstate="email">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35496" y="6309320"/>
            <a:ext cx="1484255" cy="484984"/>
          </a:xfrm>
          <a:prstGeom prst="rect">
            <a:avLst/>
          </a:prstGeom>
        </p:spPr>
      </p:pic>
    </p:spTree>
    <p:extLst>
      <p:ext uri="{BB962C8B-B14F-4D97-AF65-F5344CB8AC3E}">
        <p14:creationId xmlns:p14="http://schemas.microsoft.com/office/powerpoint/2010/main" val="387261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4"/>
          <p:cNvGrpSpPr>
            <a:grpSpLocks/>
          </p:cNvGrpSpPr>
          <p:nvPr userDrawn="1"/>
        </p:nvGrpSpPr>
        <p:grpSpPr bwMode="auto">
          <a:xfrm>
            <a:off x="339725" y="5938838"/>
            <a:ext cx="7620000" cy="838200"/>
            <a:chOff x="482600" y="8447088"/>
            <a:chExt cx="10837863" cy="1192212"/>
          </a:xfrm>
        </p:grpSpPr>
        <p:pic>
          <p:nvPicPr>
            <p:cNvPr id="6" name="Picture 8" descr="sottopancia.jpg"/>
            <p:cNvPicPr>
              <a:picLocks noChangeAspect="1"/>
            </p:cNvPicPr>
            <p:nvPr userDrawn="1"/>
          </p:nvPicPr>
          <p:blipFill>
            <a:blip r:embed="rId2" cstate="print"/>
            <a:srcRect/>
            <a:stretch>
              <a:fillRect/>
            </a:stretch>
          </p:blipFill>
          <p:spPr bwMode="auto">
            <a:xfrm>
              <a:off x="3232150" y="9305925"/>
              <a:ext cx="8066088" cy="215900"/>
            </a:xfrm>
            <a:prstGeom prst="rect">
              <a:avLst/>
            </a:prstGeom>
            <a:noFill/>
            <a:ln w="12700">
              <a:noFill/>
              <a:miter lim="0"/>
              <a:headEnd/>
              <a:tailEnd/>
            </a:ln>
          </p:spPr>
        </p:pic>
        <p:sp>
          <p:nvSpPr>
            <p:cNvPr id="7" name="Line 9"/>
            <p:cNvSpPr>
              <a:spLocks noChangeShapeType="1"/>
            </p:cNvSpPr>
            <p:nvPr userDrawn="1"/>
          </p:nvSpPr>
          <p:spPr bwMode="auto">
            <a:xfrm>
              <a:off x="3223676" y="9194478"/>
              <a:ext cx="8087755"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sp>
          <p:nvSpPr>
            <p:cNvPr id="8" name="Line 10"/>
            <p:cNvSpPr>
              <a:spLocks noChangeShapeType="1"/>
            </p:cNvSpPr>
            <p:nvPr userDrawn="1"/>
          </p:nvSpPr>
          <p:spPr bwMode="auto">
            <a:xfrm>
              <a:off x="3214645" y="9639300"/>
              <a:ext cx="8105818"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pic>
          <p:nvPicPr>
            <p:cNvPr id="9" name="Picture 1"/>
            <p:cNvPicPr>
              <a:picLocks noChangeAspect="1"/>
            </p:cNvPicPr>
            <p:nvPr userDrawn="1"/>
          </p:nvPicPr>
          <p:blipFill>
            <a:blip r:embed="rId3" cstate="print"/>
            <a:srcRect/>
            <a:stretch>
              <a:fillRect/>
            </a:stretch>
          </p:blipFill>
          <p:spPr bwMode="auto">
            <a:xfrm>
              <a:off x="482600" y="8447088"/>
              <a:ext cx="2170113" cy="1192212"/>
            </a:xfrm>
            <a:prstGeom prst="rect">
              <a:avLst/>
            </a:prstGeom>
            <a:noFill/>
            <a:ln w="9525">
              <a:noFill/>
              <a:miter lim="800000"/>
              <a:headEnd/>
              <a:tailEnd/>
            </a:ln>
          </p:spPr>
        </p:pic>
      </p:grpSp>
      <p:pic>
        <p:nvPicPr>
          <p:cNvPr id="10" name="Picture 9" descr="IGRAC-logo-txt-cmyk.jpg"/>
          <p:cNvPicPr>
            <a:picLocks noChangeAspect="1"/>
          </p:cNvPicPr>
          <p:nvPr userDrawn="1"/>
        </p:nvPicPr>
        <p:blipFill>
          <a:blip r:embed="rId4" cstate="print"/>
          <a:srcRect/>
          <a:stretch>
            <a:fillRect/>
          </a:stretch>
        </p:blipFill>
        <p:spPr bwMode="auto">
          <a:xfrm>
            <a:off x="7947025" y="160338"/>
            <a:ext cx="998538" cy="339725"/>
          </a:xfrm>
          <a:prstGeom prst="rect">
            <a:avLst/>
          </a:prstGeom>
          <a:noFill/>
          <a:ln w="12700">
            <a:noFill/>
            <a:miter lim="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3"/>
          <p:cNvSpPr>
            <a:spLocks noGrp="1"/>
          </p:cNvSpPr>
          <p:nvPr>
            <p:ph type="sldNum" sz="quarter" idx="10"/>
          </p:nvPr>
        </p:nvSpPr>
        <p:spPr/>
        <p:txBody>
          <a:bodyPr/>
          <a:lstStyle>
            <a:lvl1pPr>
              <a:defRPr/>
            </a:lvl1pPr>
          </a:lstStyle>
          <a:p>
            <a:pPr>
              <a:defRPr/>
            </a:pPr>
            <a:fld id="{809FC734-5B5F-4D19-B396-038565C9818C}" type="slidenum">
              <a:rPr lang="en-US" altLang="en-US"/>
              <a:pPr>
                <a:defRPr/>
              </a:pPr>
              <a:t>‹#›</a:t>
            </a:fld>
            <a:endParaRPr lang="en-US" altLang="en-US" sz="1300"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8" descr="sottopancia.jpg"/>
          <p:cNvPicPr>
            <a:picLocks noChangeAspect="1"/>
          </p:cNvPicPr>
          <p:nvPr userDrawn="1"/>
        </p:nvPicPr>
        <p:blipFill>
          <a:blip r:embed="rId2" cstate="email"/>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userDrawn="1"/>
        </p:nvSpPr>
        <p:spPr bwMode="auto">
          <a:xfrm>
            <a:off x="2265363" y="6465888"/>
            <a:ext cx="5688012" cy="0"/>
          </a:xfrm>
          <a:prstGeom prst="line">
            <a:avLst/>
          </a:prstGeom>
          <a:noFill/>
          <a:ln w="25400">
            <a:solidFill>
              <a:srgbClr val="366CA6"/>
            </a:solidFill>
            <a:round/>
            <a:headEnd/>
            <a:tailEnd/>
          </a:ln>
        </p:spPr>
        <p:txBody>
          <a:bodyPr lIns="0" tIns="0" rIns="0" bIns="0" anchor="ctr"/>
          <a:lstStyle/>
          <a:p>
            <a:pPr algn="l" defTabSz="914400" fontAlgn="auto" hangingPunct="1">
              <a:spcBef>
                <a:spcPts val="0"/>
              </a:spcBef>
              <a:spcAft>
                <a:spcPts val="0"/>
              </a:spcAft>
              <a:defRPr/>
            </a:pPr>
            <a:endParaRPr lang="en-GB" sz="1800">
              <a:solidFill>
                <a:prstClr val="black"/>
              </a:solidFill>
              <a:latin typeface="Calibri"/>
              <a:ea typeface="+mn-ea"/>
              <a:cs typeface="+mn-cs"/>
            </a:endParaRPr>
          </a:p>
        </p:txBody>
      </p:sp>
      <p:sp>
        <p:nvSpPr>
          <p:cNvPr id="4" name="Line 10"/>
          <p:cNvSpPr>
            <a:spLocks noChangeShapeType="1"/>
          </p:cNvSpPr>
          <p:nvPr userDrawn="1"/>
        </p:nvSpPr>
        <p:spPr bwMode="auto">
          <a:xfrm>
            <a:off x="2260600" y="6777038"/>
            <a:ext cx="5699125" cy="0"/>
          </a:xfrm>
          <a:prstGeom prst="line">
            <a:avLst/>
          </a:prstGeom>
          <a:noFill/>
          <a:ln w="25400">
            <a:solidFill>
              <a:srgbClr val="366CA6"/>
            </a:solidFill>
            <a:round/>
            <a:headEnd/>
            <a:tailEnd/>
          </a:ln>
        </p:spPr>
        <p:txBody>
          <a:bodyPr lIns="0" tIns="0" rIns="0" bIns="0" anchor="ctr"/>
          <a:lstStyle/>
          <a:p>
            <a:pPr algn="l" defTabSz="914400" fontAlgn="auto" hangingPunct="1">
              <a:spcBef>
                <a:spcPts val="0"/>
              </a:spcBef>
              <a:spcAft>
                <a:spcPts val="0"/>
              </a:spcAft>
              <a:defRPr/>
            </a:pPr>
            <a:endParaRPr lang="en-GB" sz="1800">
              <a:solidFill>
                <a:prstClr val="black"/>
              </a:solidFill>
              <a:latin typeface="Calibri"/>
              <a:ea typeface="+mn-ea"/>
              <a:cs typeface="+mn-cs"/>
            </a:endParaRPr>
          </a:p>
        </p:txBody>
      </p:sp>
      <p:pic>
        <p:nvPicPr>
          <p:cNvPr id="5" name="Picture 1"/>
          <p:cNvPicPr>
            <a:picLocks noChangeAspect="1"/>
          </p:cNvPicPr>
          <p:nvPr userDrawn="1"/>
        </p:nvPicPr>
        <p:blipFill>
          <a:blip r:embed="rId3" cstate="email"/>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userDrawn="1"/>
        </p:nvSpPr>
        <p:spPr bwMode="auto">
          <a:xfrm>
            <a:off x="430213" y="152400"/>
            <a:ext cx="746442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l" defTabSz="914400" fontAlgn="auto" hangingPunct="1">
              <a:spcBef>
                <a:spcPts val="0"/>
              </a:spcBef>
              <a:spcAft>
                <a:spcPts val="0"/>
              </a:spcAft>
              <a:defRPr/>
            </a:pPr>
            <a:endParaRPr lang="en-US" altLang="en-US" sz="1800" dirty="0">
              <a:solidFill>
                <a:prstClr val="black"/>
              </a:solidFill>
              <a:latin typeface="Calibri"/>
              <a:ea typeface="+mn-ea"/>
              <a:cs typeface="+mn-cs"/>
            </a:endParaRPr>
          </a:p>
        </p:txBody>
      </p:sp>
      <p:sp>
        <p:nvSpPr>
          <p:cNvPr id="7" name="Slide Number Placeholder 12"/>
          <p:cNvSpPr txBox="1">
            <a:spLocks/>
          </p:cNvSpPr>
          <p:nvPr userDrawn="1"/>
        </p:nvSpPr>
        <p:spPr bwMode="auto">
          <a:xfrm>
            <a:off x="8697913" y="6483350"/>
            <a:ext cx="260350" cy="268288"/>
          </a:xfrm>
          <a:prstGeom prst="rect">
            <a:avLst/>
          </a:prstGeom>
          <a:noFill/>
          <a:ln w="9525">
            <a:noFill/>
            <a:miter lim="800000"/>
            <a:headEnd/>
            <a:tailEnd/>
          </a:ln>
        </p:spPr>
        <p:txBody>
          <a:bodyPr lIns="0" tIns="0" rIns="0" bIns="0"/>
          <a:lstStyle/>
          <a:p>
            <a:pPr algn="l" defTabSz="914400" fontAlgn="auto" hangingPunct="1">
              <a:spcBef>
                <a:spcPts val="0"/>
              </a:spcBef>
              <a:spcAft>
                <a:spcPts val="0"/>
              </a:spcAft>
              <a:defRPr/>
            </a:pPr>
            <a:fld id="{C4A5F340-BABF-48A3-AF8C-D4332E051B5F}" type="slidenum">
              <a:rPr lang="en-US" altLang="en-US" sz="1400" b="1">
                <a:solidFill>
                  <a:srgbClr val="0070C0"/>
                </a:solidFill>
                <a:latin typeface="Calibri"/>
                <a:ea typeface="+mn-ea"/>
                <a:cs typeface="+mn-cs"/>
              </a:rPr>
              <a:pPr algn="l" defTabSz="914400" fontAlgn="auto" hangingPunct="1">
                <a:spcBef>
                  <a:spcPts val="0"/>
                </a:spcBef>
                <a:spcAft>
                  <a:spcPts val="0"/>
                </a:spcAft>
                <a:defRPr/>
              </a:pPr>
              <a:t>‹#›</a:t>
            </a:fld>
            <a:endParaRPr lang="en-US" altLang="en-US" sz="1400" b="1">
              <a:solidFill>
                <a:srgbClr val="0070C0"/>
              </a:solidFill>
              <a:latin typeface="Calibri"/>
              <a:ea typeface="+mn-ea"/>
              <a:cs typeface="+mn-cs"/>
            </a:endParaRPr>
          </a:p>
        </p:txBody>
      </p:sp>
    </p:spTree>
    <p:extLst>
      <p:ext uri="{BB962C8B-B14F-4D97-AF65-F5344CB8AC3E}">
        <p14:creationId xmlns:p14="http://schemas.microsoft.com/office/powerpoint/2010/main" val="22619928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pic>
        <p:nvPicPr>
          <p:cNvPr id="4" name="Picture 8" descr="sottopancia.jpg"/>
          <p:cNvPicPr>
            <a:picLocks noChangeAspect="1"/>
          </p:cNvPicPr>
          <p:nvPr userDrawn="1"/>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5" name="Line 9"/>
          <p:cNvSpPr>
            <a:spLocks noChangeShapeType="1"/>
          </p:cNvSpPr>
          <p:nvPr userDrawn="1"/>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6" name="Line 10"/>
          <p:cNvSpPr>
            <a:spLocks noChangeShapeType="1"/>
          </p:cNvSpPr>
          <p:nvPr userDrawn="1"/>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7" name="Picture 1"/>
          <p:cNvPicPr>
            <a:picLocks noChangeAspect="1"/>
          </p:cNvPicPr>
          <p:nvPr userDrawn="1"/>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8" name="AutoShape 11"/>
          <p:cNvSpPr>
            <a:spLocks/>
          </p:cNvSpPr>
          <p:nvPr userDrawn="1"/>
        </p:nvSpPr>
        <p:spPr bwMode="auto">
          <a:xfrm>
            <a:off x="430213" y="152400"/>
            <a:ext cx="746442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l"/>
            <a:endParaRPr lang="en-US" altLang="en-US" dirty="0"/>
          </a:p>
        </p:txBody>
      </p:sp>
      <p:sp>
        <p:nvSpPr>
          <p:cNvPr id="9" name="Slide Number Placeholder 12"/>
          <p:cNvSpPr txBox="1">
            <a:spLocks/>
          </p:cNvSpPr>
          <p:nvPr userDrawn="1"/>
        </p:nvSpPr>
        <p:spPr bwMode="auto">
          <a:xfrm>
            <a:off x="8697913" y="6483350"/>
            <a:ext cx="260350" cy="268288"/>
          </a:xfrm>
          <a:prstGeom prst="rect">
            <a:avLst/>
          </a:prstGeom>
          <a:noFill/>
          <a:ln w="9525">
            <a:noFill/>
            <a:miter lim="800000"/>
            <a:headEnd/>
            <a:tailEnd/>
          </a:ln>
        </p:spPr>
        <p:txBody>
          <a:bodyPr lIns="0" tIns="0" rIns="0" bIns="0"/>
          <a:lstStyle/>
          <a:p>
            <a:fld id="{08BB1661-0A20-410C-9B95-3B28D728C9B5}" type="slidenum">
              <a:rPr lang="en-US" altLang="en-US" sz="1400" b="1">
                <a:solidFill>
                  <a:srgbClr val="0070C0"/>
                </a:solidFill>
              </a:rPr>
              <a:pPr/>
              <a:t>‹#›</a:t>
            </a:fld>
            <a:endParaRPr lang="en-US" altLang="en-US" sz="1400" b="1">
              <a:solidFill>
                <a:srgbClr val="0070C0"/>
              </a:solidFill>
            </a:endParaRPr>
          </a:p>
        </p:txBody>
      </p:sp>
    </p:spTree>
    <p:extLst>
      <p:ext uri="{BB962C8B-B14F-4D97-AF65-F5344CB8AC3E}">
        <p14:creationId xmlns:p14="http://schemas.microsoft.com/office/powerpoint/2010/main" val="136211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4"/>
          <p:cNvGrpSpPr>
            <a:grpSpLocks/>
          </p:cNvGrpSpPr>
          <p:nvPr userDrawn="1"/>
        </p:nvGrpSpPr>
        <p:grpSpPr bwMode="auto">
          <a:xfrm>
            <a:off x="339725" y="5938838"/>
            <a:ext cx="7620000" cy="838200"/>
            <a:chOff x="482600" y="8447088"/>
            <a:chExt cx="10837863" cy="1192212"/>
          </a:xfrm>
        </p:grpSpPr>
        <p:pic>
          <p:nvPicPr>
            <p:cNvPr id="8" name="Picture 5" descr="sottopancia.jpg"/>
            <p:cNvPicPr>
              <a:picLocks noChangeAspect="1"/>
            </p:cNvPicPr>
            <p:nvPr userDrawn="1"/>
          </p:nvPicPr>
          <p:blipFill>
            <a:blip r:embed="rId2" cstate="print"/>
            <a:srcRect/>
            <a:stretch>
              <a:fillRect/>
            </a:stretch>
          </p:blipFill>
          <p:spPr bwMode="auto">
            <a:xfrm>
              <a:off x="3232150" y="9305925"/>
              <a:ext cx="8066088" cy="215900"/>
            </a:xfrm>
            <a:prstGeom prst="rect">
              <a:avLst/>
            </a:prstGeom>
            <a:noFill/>
            <a:ln w="12700">
              <a:noFill/>
              <a:miter lim="0"/>
              <a:headEnd/>
              <a:tailEnd/>
            </a:ln>
          </p:spPr>
        </p:pic>
        <p:sp>
          <p:nvSpPr>
            <p:cNvPr id="9" name="Line 9"/>
            <p:cNvSpPr>
              <a:spLocks noChangeShapeType="1"/>
            </p:cNvSpPr>
            <p:nvPr userDrawn="1"/>
          </p:nvSpPr>
          <p:spPr bwMode="auto">
            <a:xfrm>
              <a:off x="3223676" y="9194478"/>
              <a:ext cx="8087755"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sp>
          <p:nvSpPr>
            <p:cNvPr id="10" name="Line 10"/>
            <p:cNvSpPr>
              <a:spLocks noChangeShapeType="1"/>
            </p:cNvSpPr>
            <p:nvPr userDrawn="1"/>
          </p:nvSpPr>
          <p:spPr bwMode="auto">
            <a:xfrm>
              <a:off x="3214645" y="9639300"/>
              <a:ext cx="8105818"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pic>
          <p:nvPicPr>
            <p:cNvPr id="11" name="Picture 1"/>
            <p:cNvPicPr>
              <a:picLocks noChangeAspect="1"/>
            </p:cNvPicPr>
            <p:nvPr userDrawn="1"/>
          </p:nvPicPr>
          <p:blipFill>
            <a:blip r:embed="rId3" cstate="print"/>
            <a:srcRect/>
            <a:stretch>
              <a:fillRect/>
            </a:stretch>
          </p:blipFill>
          <p:spPr bwMode="auto">
            <a:xfrm>
              <a:off x="482600" y="8447088"/>
              <a:ext cx="2170113" cy="1192212"/>
            </a:xfrm>
            <a:prstGeom prst="rect">
              <a:avLst/>
            </a:prstGeom>
            <a:noFill/>
            <a:ln w="9525">
              <a:noFill/>
              <a:miter lim="800000"/>
              <a:headEnd/>
              <a:tailEnd/>
            </a:ln>
          </p:spPr>
        </p:pic>
      </p:grpSp>
      <p:pic>
        <p:nvPicPr>
          <p:cNvPr id="12" name="Picture 10" descr="IGRAC-logo-txt-cmyk.jpg"/>
          <p:cNvPicPr>
            <a:picLocks noChangeAspect="1"/>
          </p:cNvPicPr>
          <p:nvPr userDrawn="1"/>
        </p:nvPicPr>
        <p:blipFill>
          <a:blip r:embed="rId4" cstate="print"/>
          <a:srcRect/>
          <a:stretch>
            <a:fillRect/>
          </a:stretch>
        </p:blipFill>
        <p:spPr bwMode="auto">
          <a:xfrm>
            <a:off x="7947025" y="160338"/>
            <a:ext cx="998538" cy="339725"/>
          </a:xfrm>
          <a:prstGeom prst="rect">
            <a:avLst/>
          </a:prstGeom>
          <a:noFill/>
          <a:ln w="12700">
            <a:noFill/>
            <a:miter lim="0"/>
            <a:headEnd/>
            <a:tailEnd/>
          </a:ln>
        </p:spPr>
      </p:pic>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Rectangle 3"/>
          <p:cNvSpPr>
            <a:spLocks noGrp="1"/>
          </p:cNvSpPr>
          <p:nvPr>
            <p:ph type="sldNum" sz="quarter" idx="10"/>
          </p:nvPr>
        </p:nvSpPr>
        <p:spPr/>
        <p:txBody>
          <a:bodyPr/>
          <a:lstStyle>
            <a:lvl1pPr>
              <a:defRPr/>
            </a:lvl1pPr>
          </a:lstStyle>
          <a:p>
            <a:pPr>
              <a:defRPr/>
            </a:pPr>
            <a:fld id="{0A462DBD-54DF-45F6-866A-BF95D570A720}" type="slidenum">
              <a:rPr lang="en-US" altLang="en-US"/>
              <a:pPr>
                <a:defRPr/>
              </a:pPr>
              <a:t>‹#›</a:t>
            </a:fld>
            <a:endParaRPr lang="en-US" altLang="en-US" sz="130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4"/>
          <p:cNvGrpSpPr>
            <a:grpSpLocks/>
          </p:cNvGrpSpPr>
          <p:nvPr userDrawn="1"/>
        </p:nvGrpSpPr>
        <p:grpSpPr bwMode="auto">
          <a:xfrm>
            <a:off x="339725" y="5938838"/>
            <a:ext cx="7620000" cy="838200"/>
            <a:chOff x="482600" y="8447088"/>
            <a:chExt cx="10837863" cy="1192212"/>
          </a:xfrm>
        </p:grpSpPr>
        <p:pic>
          <p:nvPicPr>
            <p:cNvPr id="4" name="Picture 8" descr="sottopancia.jpg"/>
            <p:cNvPicPr>
              <a:picLocks noChangeAspect="1"/>
            </p:cNvPicPr>
            <p:nvPr userDrawn="1"/>
          </p:nvPicPr>
          <p:blipFill>
            <a:blip r:embed="rId2" cstate="print"/>
            <a:srcRect/>
            <a:stretch>
              <a:fillRect/>
            </a:stretch>
          </p:blipFill>
          <p:spPr bwMode="auto">
            <a:xfrm>
              <a:off x="3232150" y="9305925"/>
              <a:ext cx="8066088" cy="215900"/>
            </a:xfrm>
            <a:prstGeom prst="rect">
              <a:avLst/>
            </a:prstGeom>
            <a:noFill/>
            <a:ln w="12700">
              <a:noFill/>
              <a:miter lim="0"/>
              <a:headEnd/>
              <a:tailEnd/>
            </a:ln>
          </p:spPr>
        </p:pic>
        <p:sp>
          <p:nvSpPr>
            <p:cNvPr id="5" name="Line 9"/>
            <p:cNvSpPr>
              <a:spLocks noChangeShapeType="1"/>
            </p:cNvSpPr>
            <p:nvPr userDrawn="1"/>
          </p:nvSpPr>
          <p:spPr bwMode="auto">
            <a:xfrm>
              <a:off x="3223676" y="9194478"/>
              <a:ext cx="8087755"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sp>
          <p:nvSpPr>
            <p:cNvPr id="6" name="Line 10"/>
            <p:cNvSpPr>
              <a:spLocks noChangeShapeType="1"/>
            </p:cNvSpPr>
            <p:nvPr userDrawn="1"/>
          </p:nvSpPr>
          <p:spPr bwMode="auto">
            <a:xfrm>
              <a:off x="3214645" y="9639300"/>
              <a:ext cx="8105818"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pic>
          <p:nvPicPr>
            <p:cNvPr id="7" name="Picture 1"/>
            <p:cNvPicPr>
              <a:picLocks noChangeAspect="1"/>
            </p:cNvPicPr>
            <p:nvPr userDrawn="1"/>
          </p:nvPicPr>
          <p:blipFill>
            <a:blip r:embed="rId3" cstate="print"/>
            <a:srcRect/>
            <a:stretch>
              <a:fillRect/>
            </a:stretch>
          </p:blipFill>
          <p:spPr bwMode="auto">
            <a:xfrm>
              <a:off x="482600" y="8447088"/>
              <a:ext cx="2170113" cy="1192212"/>
            </a:xfrm>
            <a:prstGeom prst="rect">
              <a:avLst/>
            </a:prstGeom>
            <a:noFill/>
            <a:ln w="9525">
              <a:noFill/>
              <a:miter lim="800000"/>
              <a:headEnd/>
              <a:tailEnd/>
            </a:ln>
          </p:spPr>
        </p:pic>
      </p:grpSp>
      <p:pic>
        <p:nvPicPr>
          <p:cNvPr id="8" name="Picture 10" descr="IGRAC-logo-txt-cmyk.jpg"/>
          <p:cNvPicPr>
            <a:picLocks noChangeAspect="1"/>
          </p:cNvPicPr>
          <p:nvPr userDrawn="1"/>
        </p:nvPicPr>
        <p:blipFill>
          <a:blip r:embed="rId4" cstate="print"/>
          <a:srcRect/>
          <a:stretch>
            <a:fillRect/>
          </a:stretch>
        </p:blipFill>
        <p:spPr bwMode="auto">
          <a:xfrm>
            <a:off x="7947025" y="160338"/>
            <a:ext cx="998538" cy="339725"/>
          </a:xfrm>
          <a:prstGeom prst="rect">
            <a:avLst/>
          </a:prstGeom>
          <a:noFill/>
          <a:ln w="12700">
            <a:noFill/>
            <a:miter lim="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9" name="Rectangle 3"/>
          <p:cNvSpPr>
            <a:spLocks noGrp="1"/>
          </p:cNvSpPr>
          <p:nvPr>
            <p:ph type="sldNum" sz="quarter" idx="10"/>
          </p:nvPr>
        </p:nvSpPr>
        <p:spPr/>
        <p:txBody>
          <a:bodyPr/>
          <a:lstStyle>
            <a:lvl1pPr>
              <a:defRPr/>
            </a:lvl1pPr>
          </a:lstStyle>
          <a:p>
            <a:pPr>
              <a:defRPr/>
            </a:pPr>
            <a:fld id="{B1ACC605-6923-4020-8AD3-BBC9C663413C}" type="slidenum">
              <a:rPr lang="en-US" altLang="en-US"/>
              <a:pPr>
                <a:defRPr/>
              </a:pPr>
              <a:t>‹#›</a:t>
            </a:fld>
            <a:endParaRPr lang="en-US" altLang="en-US" sz="1300"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p:cNvSpPr>
          <p:nvPr>
            <p:ph type="sldNum" sz="quarter" idx="10"/>
          </p:nvPr>
        </p:nvSpPr>
        <p:spPr>
          <a:ln/>
        </p:spPr>
        <p:txBody>
          <a:bodyPr/>
          <a:lstStyle>
            <a:lvl1pPr>
              <a:defRPr/>
            </a:lvl1pPr>
          </a:lstStyle>
          <a:p>
            <a:pPr>
              <a:defRPr/>
            </a:pPr>
            <a:fld id="{A760A135-5AAC-4A09-819D-F34B6E973819}" type="slidenum">
              <a:rPr lang="en-US" altLang="en-US"/>
              <a:pPr>
                <a:defRPr/>
              </a:pPr>
              <a:t>‹#›</a:t>
            </a:fld>
            <a:endParaRPr lang="en-US" altLang="en-US" sz="1300" dirty="0"/>
          </a:p>
        </p:txBody>
      </p:sp>
      <p:grpSp>
        <p:nvGrpSpPr>
          <p:cNvPr id="3" name="Group 4"/>
          <p:cNvGrpSpPr>
            <a:grpSpLocks/>
          </p:cNvGrpSpPr>
          <p:nvPr userDrawn="1"/>
        </p:nvGrpSpPr>
        <p:grpSpPr bwMode="auto">
          <a:xfrm>
            <a:off x="339725" y="5938838"/>
            <a:ext cx="7620000" cy="838200"/>
            <a:chOff x="482600" y="8447088"/>
            <a:chExt cx="10837863" cy="1192212"/>
          </a:xfrm>
        </p:grpSpPr>
        <p:pic>
          <p:nvPicPr>
            <p:cNvPr id="4" name="Picture 8" descr="sottopancia.jpg"/>
            <p:cNvPicPr>
              <a:picLocks noChangeAspect="1"/>
            </p:cNvPicPr>
            <p:nvPr userDrawn="1"/>
          </p:nvPicPr>
          <p:blipFill>
            <a:blip r:embed="rId2" cstate="print"/>
            <a:srcRect/>
            <a:stretch>
              <a:fillRect/>
            </a:stretch>
          </p:blipFill>
          <p:spPr bwMode="auto">
            <a:xfrm>
              <a:off x="3232150" y="9305925"/>
              <a:ext cx="8066088" cy="215900"/>
            </a:xfrm>
            <a:prstGeom prst="rect">
              <a:avLst/>
            </a:prstGeom>
            <a:noFill/>
            <a:ln w="12700">
              <a:noFill/>
              <a:miter lim="0"/>
              <a:headEnd/>
              <a:tailEnd/>
            </a:ln>
          </p:spPr>
        </p:pic>
        <p:sp>
          <p:nvSpPr>
            <p:cNvPr id="5" name="Line 9"/>
            <p:cNvSpPr>
              <a:spLocks noChangeShapeType="1"/>
            </p:cNvSpPr>
            <p:nvPr userDrawn="1"/>
          </p:nvSpPr>
          <p:spPr bwMode="auto">
            <a:xfrm>
              <a:off x="3223676" y="9194478"/>
              <a:ext cx="8087755"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sp>
          <p:nvSpPr>
            <p:cNvPr id="6" name="Line 10"/>
            <p:cNvSpPr>
              <a:spLocks noChangeShapeType="1"/>
            </p:cNvSpPr>
            <p:nvPr userDrawn="1"/>
          </p:nvSpPr>
          <p:spPr bwMode="auto">
            <a:xfrm>
              <a:off x="3214645" y="9639300"/>
              <a:ext cx="8105818"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pic>
          <p:nvPicPr>
            <p:cNvPr id="7" name="Picture 1"/>
            <p:cNvPicPr>
              <a:picLocks noChangeAspect="1"/>
            </p:cNvPicPr>
            <p:nvPr userDrawn="1"/>
          </p:nvPicPr>
          <p:blipFill>
            <a:blip r:embed="rId3" cstate="print"/>
            <a:srcRect/>
            <a:stretch>
              <a:fillRect/>
            </a:stretch>
          </p:blipFill>
          <p:spPr bwMode="auto">
            <a:xfrm>
              <a:off x="482600" y="8447088"/>
              <a:ext cx="2170113" cy="1192212"/>
            </a:xfrm>
            <a:prstGeom prst="rect">
              <a:avLst/>
            </a:prstGeom>
            <a:noFill/>
            <a:ln w="9525">
              <a:noFill/>
              <a:miter lim="800000"/>
              <a:headEnd/>
              <a:tailEnd/>
            </a:ln>
          </p:spPr>
        </p:pic>
      </p:grpSp>
      <p:pic>
        <p:nvPicPr>
          <p:cNvPr id="8" name="Picture 10" descr="IGRAC-logo-txt-cmyk.jpg"/>
          <p:cNvPicPr>
            <a:picLocks noChangeAspect="1"/>
          </p:cNvPicPr>
          <p:nvPr userDrawn="1"/>
        </p:nvPicPr>
        <p:blipFill>
          <a:blip r:embed="rId4" cstate="print"/>
          <a:srcRect/>
          <a:stretch>
            <a:fillRect/>
          </a:stretch>
        </p:blipFill>
        <p:spPr bwMode="auto">
          <a:xfrm>
            <a:off x="7947025" y="160338"/>
            <a:ext cx="998538" cy="339725"/>
          </a:xfrm>
          <a:prstGeom prst="rect">
            <a:avLst/>
          </a:prstGeom>
          <a:noFill/>
          <a:ln w="12700">
            <a:noFill/>
            <a:miter lim="0"/>
            <a:headEnd/>
            <a:tailEnd/>
          </a:ln>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4"/>
          <p:cNvGrpSpPr>
            <a:grpSpLocks/>
          </p:cNvGrpSpPr>
          <p:nvPr userDrawn="1"/>
        </p:nvGrpSpPr>
        <p:grpSpPr bwMode="auto">
          <a:xfrm>
            <a:off x="339725" y="5938838"/>
            <a:ext cx="7620000" cy="838200"/>
            <a:chOff x="482600" y="8447088"/>
            <a:chExt cx="10837863" cy="1192212"/>
          </a:xfrm>
        </p:grpSpPr>
        <p:pic>
          <p:nvPicPr>
            <p:cNvPr id="6" name="Picture 8" descr="sottopancia.jpg"/>
            <p:cNvPicPr>
              <a:picLocks noChangeAspect="1"/>
            </p:cNvPicPr>
            <p:nvPr userDrawn="1"/>
          </p:nvPicPr>
          <p:blipFill>
            <a:blip r:embed="rId2" cstate="print"/>
            <a:srcRect/>
            <a:stretch>
              <a:fillRect/>
            </a:stretch>
          </p:blipFill>
          <p:spPr bwMode="auto">
            <a:xfrm>
              <a:off x="3232150" y="9305925"/>
              <a:ext cx="8066088" cy="215900"/>
            </a:xfrm>
            <a:prstGeom prst="rect">
              <a:avLst/>
            </a:prstGeom>
            <a:noFill/>
            <a:ln w="12700">
              <a:noFill/>
              <a:miter lim="0"/>
              <a:headEnd/>
              <a:tailEnd/>
            </a:ln>
          </p:spPr>
        </p:pic>
        <p:sp>
          <p:nvSpPr>
            <p:cNvPr id="7" name="Line 9"/>
            <p:cNvSpPr>
              <a:spLocks noChangeShapeType="1"/>
            </p:cNvSpPr>
            <p:nvPr userDrawn="1"/>
          </p:nvSpPr>
          <p:spPr bwMode="auto">
            <a:xfrm>
              <a:off x="3223676" y="9194478"/>
              <a:ext cx="8087755"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sp>
          <p:nvSpPr>
            <p:cNvPr id="8" name="Line 10"/>
            <p:cNvSpPr>
              <a:spLocks noChangeShapeType="1"/>
            </p:cNvSpPr>
            <p:nvPr userDrawn="1"/>
          </p:nvSpPr>
          <p:spPr bwMode="auto">
            <a:xfrm>
              <a:off x="3214645" y="9639300"/>
              <a:ext cx="8105818"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pic>
          <p:nvPicPr>
            <p:cNvPr id="9" name="Picture 1"/>
            <p:cNvPicPr>
              <a:picLocks noChangeAspect="1"/>
            </p:cNvPicPr>
            <p:nvPr userDrawn="1"/>
          </p:nvPicPr>
          <p:blipFill>
            <a:blip r:embed="rId3" cstate="print"/>
            <a:srcRect/>
            <a:stretch>
              <a:fillRect/>
            </a:stretch>
          </p:blipFill>
          <p:spPr bwMode="auto">
            <a:xfrm>
              <a:off x="482600" y="8447088"/>
              <a:ext cx="2170113" cy="1192212"/>
            </a:xfrm>
            <a:prstGeom prst="rect">
              <a:avLst/>
            </a:prstGeom>
            <a:noFill/>
            <a:ln w="9525">
              <a:noFill/>
              <a:miter lim="800000"/>
              <a:headEnd/>
              <a:tailEnd/>
            </a:ln>
          </p:spPr>
        </p:pic>
      </p:grpSp>
      <p:pic>
        <p:nvPicPr>
          <p:cNvPr id="10" name="Picture 9" descr="IGRAC-logo-txt-cmyk.jpg"/>
          <p:cNvPicPr>
            <a:picLocks noChangeAspect="1"/>
          </p:cNvPicPr>
          <p:nvPr userDrawn="1"/>
        </p:nvPicPr>
        <p:blipFill>
          <a:blip r:embed="rId4" cstate="print"/>
          <a:srcRect/>
          <a:stretch>
            <a:fillRect/>
          </a:stretch>
        </p:blipFill>
        <p:spPr bwMode="auto">
          <a:xfrm>
            <a:off x="7947025" y="160338"/>
            <a:ext cx="998538" cy="339725"/>
          </a:xfrm>
          <a:prstGeom prst="rect">
            <a:avLst/>
          </a:prstGeom>
          <a:noFill/>
          <a:ln w="12700">
            <a:noFill/>
            <a:miter lim="0"/>
            <a:headEnd/>
            <a:tailEnd/>
          </a:ln>
        </p:spPr>
      </p:pic>
      <p:sp>
        <p:nvSpPr>
          <p:cNvPr id="2" name="Title 1"/>
          <p:cNvSpPr>
            <a:spLocks noGrp="1"/>
          </p:cNvSpPr>
          <p:nvPr>
            <p:ph type="title"/>
          </p:nvPr>
        </p:nvSpPr>
        <p:spPr>
          <a:xfrm>
            <a:off x="457647" y="273473"/>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11" name="Rectangle 3"/>
          <p:cNvSpPr>
            <a:spLocks noGrp="1"/>
          </p:cNvSpPr>
          <p:nvPr>
            <p:ph type="sldNum" sz="quarter" idx="10"/>
          </p:nvPr>
        </p:nvSpPr>
        <p:spPr/>
        <p:txBody>
          <a:bodyPr/>
          <a:lstStyle>
            <a:lvl1pPr>
              <a:defRPr/>
            </a:lvl1pPr>
          </a:lstStyle>
          <a:p>
            <a:pPr>
              <a:defRPr/>
            </a:pPr>
            <a:fld id="{3ED4E874-182A-4F0D-BBF0-4814AC29D677}" type="slidenum">
              <a:rPr lang="en-US" altLang="en-US"/>
              <a:pPr>
                <a:defRPr/>
              </a:pPr>
              <a:t>‹#›</a:t>
            </a:fld>
            <a:endParaRPr lang="en-US" altLang="en-US" sz="1300"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4"/>
          <p:cNvGrpSpPr>
            <a:grpSpLocks/>
          </p:cNvGrpSpPr>
          <p:nvPr userDrawn="1"/>
        </p:nvGrpSpPr>
        <p:grpSpPr bwMode="auto">
          <a:xfrm>
            <a:off x="339725" y="5938838"/>
            <a:ext cx="7620000" cy="838200"/>
            <a:chOff x="482600" y="8447088"/>
            <a:chExt cx="10837863" cy="1192212"/>
          </a:xfrm>
        </p:grpSpPr>
        <p:pic>
          <p:nvPicPr>
            <p:cNvPr id="6" name="Picture 8" descr="sottopancia.jpg"/>
            <p:cNvPicPr>
              <a:picLocks noChangeAspect="1"/>
            </p:cNvPicPr>
            <p:nvPr userDrawn="1"/>
          </p:nvPicPr>
          <p:blipFill>
            <a:blip r:embed="rId2" cstate="print"/>
            <a:srcRect/>
            <a:stretch>
              <a:fillRect/>
            </a:stretch>
          </p:blipFill>
          <p:spPr bwMode="auto">
            <a:xfrm>
              <a:off x="3232150" y="9305925"/>
              <a:ext cx="8066088" cy="215900"/>
            </a:xfrm>
            <a:prstGeom prst="rect">
              <a:avLst/>
            </a:prstGeom>
            <a:noFill/>
            <a:ln w="12700">
              <a:noFill/>
              <a:miter lim="0"/>
              <a:headEnd/>
              <a:tailEnd/>
            </a:ln>
          </p:spPr>
        </p:pic>
        <p:sp>
          <p:nvSpPr>
            <p:cNvPr id="7" name="Line 9"/>
            <p:cNvSpPr>
              <a:spLocks noChangeShapeType="1"/>
            </p:cNvSpPr>
            <p:nvPr userDrawn="1"/>
          </p:nvSpPr>
          <p:spPr bwMode="auto">
            <a:xfrm>
              <a:off x="3223676" y="9194478"/>
              <a:ext cx="8087755"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sp>
          <p:nvSpPr>
            <p:cNvPr id="8" name="Line 10"/>
            <p:cNvSpPr>
              <a:spLocks noChangeShapeType="1"/>
            </p:cNvSpPr>
            <p:nvPr userDrawn="1"/>
          </p:nvSpPr>
          <p:spPr bwMode="auto">
            <a:xfrm>
              <a:off x="3214645" y="9639300"/>
              <a:ext cx="8105818"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pic>
          <p:nvPicPr>
            <p:cNvPr id="9" name="Picture 1"/>
            <p:cNvPicPr>
              <a:picLocks noChangeAspect="1"/>
            </p:cNvPicPr>
            <p:nvPr userDrawn="1"/>
          </p:nvPicPr>
          <p:blipFill>
            <a:blip r:embed="rId3" cstate="print"/>
            <a:srcRect/>
            <a:stretch>
              <a:fillRect/>
            </a:stretch>
          </p:blipFill>
          <p:spPr bwMode="auto">
            <a:xfrm>
              <a:off x="482600" y="8447088"/>
              <a:ext cx="2170113" cy="1192212"/>
            </a:xfrm>
            <a:prstGeom prst="rect">
              <a:avLst/>
            </a:prstGeom>
            <a:noFill/>
            <a:ln w="9525">
              <a:noFill/>
              <a:miter lim="800000"/>
              <a:headEnd/>
              <a:tailEnd/>
            </a:ln>
          </p:spPr>
        </p:pic>
      </p:grpSp>
      <p:pic>
        <p:nvPicPr>
          <p:cNvPr id="10" name="Picture 9" descr="IGRAC-logo-txt-cmyk.jpg"/>
          <p:cNvPicPr>
            <a:picLocks noChangeAspect="1"/>
          </p:cNvPicPr>
          <p:nvPr userDrawn="1"/>
        </p:nvPicPr>
        <p:blipFill>
          <a:blip r:embed="rId4" cstate="print"/>
          <a:srcRect/>
          <a:stretch>
            <a:fillRect/>
          </a:stretch>
        </p:blipFill>
        <p:spPr bwMode="auto">
          <a:xfrm>
            <a:off x="7947025" y="160338"/>
            <a:ext cx="998538" cy="339725"/>
          </a:xfrm>
          <a:prstGeom prst="rect">
            <a:avLst/>
          </a:prstGeom>
          <a:noFill/>
          <a:ln w="12700">
            <a:noFill/>
            <a:miter lim="0"/>
            <a:headEnd/>
            <a:tailEnd/>
          </a:ln>
        </p:spPr>
      </p:pic>
      <p:sp>
        <p:nvSpPr>
          <p:cNvPr id="2" name="Title 1"/>
          <p:cNvSpPr>
            <a:spLocks noGrp="1"/>
          </p:cNvSpPr>
          <p:nvPr>
            <p:ph type="title"/>
          </p:nvPr>
        </p:nvSpPr>
        <p:spPr>
          <a:xfrm>
            <a:off x="1792635"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endParaRPr lang="en-US" noProof="0" smtClean="0">
              <a:sym typeface="Helvetica Light" charset="0"/>
            </a:endParaRPr>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11" name="Rectangle 3"/>
          <p:cNvSpPr>
            <a:spLocks noGrp="1"/>
          </p:cNvSpPr>
          <p:nvPr>
            <p:ph type="sldNum" sz="quarter" idx="10"/>
          </p:nvPr>
        </p:nvSpPr>
        <p:spPr/>
        <p:txBody>
          <a:bodyPr/>
          <a:lstStyle>
            <a:lvl1pPr>
              <a:defRPr/>
            </a:lvl1pPr>
          </a:lstStyle>
          <a:p>
            <a:pPr>
              <a:defRPr/>
            </a:pPr>
            <a:fld id="{4A6A3EC3-BD6A-441A-8E12-03D22D505FF3}" type="slidenum">
              <a:rPr lang="en-US" altLang="en-US"/>
              <a:pPr>
                <a:defRPr/>
              </a:pPr>
              <a:t>‹#›</a:t>
            </a:fld>
            <a:endParaRPr lang="en-US" altLang="en-US" sz="1300"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image" Target="../media/image3.jpeg"/><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image" Target="../media/image2.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p:cNvSpPr>
          <p:nvPr>
            <p:ph type="title"/>
          </p:nvPr>
        </p:nvSpPr>
        <p:spPr bwMode="auto">
          <a:xfrm>
            <a:off x="893763" y="1152525"/>
            <a:ext cx="7358062" cy="2320925"/>
          </a:xfrm>
          <a:prstGeom prst="rect">
            <a:avLst/>
          </a:prstGeom>
          <a:noFill/>
          <a:ln w="12700">
            <a:noFill/>
            <a:miter lim="0"/>
            <a:headEnd/>
            <a:tailEnd/>
          </a:ln>
        </p:spPr>
        <p:txBody>
          <a:bodyPr vert="horz" wrap="square" lIns="0" tIns="0" rIns="0" bIns="0" numCol="1" anchor="b" anchorCtr="0" compatLnSpc="1">
            <a:prstTxWarp prst="textNoShape">
              <a:avLst/>
            </a:prstTxWarp>
          </a:bodyPr>
          <a:lstStyle/>
          <a:p>
            <a:pPr lvl="0"/>
            <a:r>
              <a:rPr lang="en-US" altLang="en-US" smtClean="0">
                <a:sym typeface="Helvetica Light" charset="0"/>
              </a:rPr>
              <a:t>Click to edit Master title style</a:t>
            </a:r>
          </a:p>
        </p:txBody>
      </p:sp>
      <p:sp>
        <p:nvSpPr>
          <p:cNvPr id="1027" name="Rectangle 2"/>
          <p:cNvSpPr>
            <a:spLocks noGrp="1"/>
          </p:cNvSpPr>
          <p:nvPr>
            <p:ph type="body" idx="1"/>
          </p:nvPr>
        </p:nvSpPr>
        <p:spPr bwMode="auto">
          <a:xfrm>
            <a:off x="893763" y="3535363"/>
            <a:ext cx="7358062" cy="795337"/>
          </a:xfrm>
          <a:prstGeom prst="rect">
            <a:avLst/>
          </a:prstGeom>
          <a:noFill/>
          <a:ln w="12700">
            <a:noFill/>
            <a:miter lim="0"/>
            <a:headEnd/>
            <a:tailEnd/>
          </a:ln>
        </p:spPr>
        <p:txBody>
          <a:bodyPr vert="horz" wrap="square" lIns="0" tIns="0" rIns="0" bIns="0" numCol="1" anchor="t" anchorCtr="0" compatLnSpc="1">
            <a:prstTxWarp prst="textNoShape">
              <a:avLst/>
            </a:prstTxWarp>
          </a:bodyPr>
          <a:lstStyle/>
          <a:p>
            <a:pPr lvl="0"/>
            <a:r>
              <a:rPr lang="en-US" altLang="en-US" smtClean="0">
                <a:sym typeface="Helvetica Light" charset="0"/>
              </a:rPr>
              <a:t>Click to edit Master text styles</a:t>
            </a:r>
          </a:p>
          <a:p>
            <a:pPr lvl="1"/>
            <a:r>
              <a:rPr lang="en-US" altLang="en-US" smtClean="0">
                <a:sym typeface="Helvetica Light" charset="0"/>
              </a:rPr>
              <a:t>Second level</a:t>
            </a:r>
          </a:p>
          <a:p>
            <a:pPr lvl="2"/>
            <a:r>
              <a:rPr lang="en-US" altLang="en-US" smtClean="0">
                <a:sym typeface="Helvetica Light" charset="0"/>
              </a:rPr>
              <a:t>Third level</a:t>
            </a:r>
          </a:p>
          <a:p>
            <a:pPr lvl="3"/>
            <a:r>
              <a:rPr lang="en-US" altLang="en-US" smtClean="0">
                <a:sym typeface="Helvetica Light" charset="0"/>
              </a:rPr>
              <a:t>Fourth level</a:t>
            </a:r>
          </a:p>
          <a:p>
            <a:pPr lvl="4"/>
            <a:r>
              <a:rPr lang="en-US" altLang="en-US" smtClean="0">
                <a:sym typeface="Helvetica Light" charset="0"/>
              </a:rPr>
              <a:t>Fifth level</a:t>
            </a:r>
          </a:p>
        </p:txBody>
      </p:sp>
      <p:sp>
        <p:nvSpPr>
          <p:cNvPr id="2" name="Rectangle 3"/>
          <p:cNvSpPr>
            <a:spLocks noGrp="1"/>
          </p:cNvSpPr>
          <p:nvPr>
            <p:ph type="sldNum" sz="quarter" idx="2"/>
          </p:nvPr>
        </p:nvSpPr>
        <p:spPr bwMode="auto">
          <a:xfrm>
            <a:off x="4437063" y="6505575"/>
            <a:ext cx="260350" cy="268288"/>
          </a:xfrm>
          <a:prstGeom prst="rect">
            <a:avLst/>
          </a:prstGeom>
          <a:noFill/>
          <a:ln>
            <a:noFill/>
          </a:ln>
          <a:effectLst/>
          <a:extLst/>
        </p:spPr>
        <p:txBody>
          <a:bodyPr vert="horz" wrap="square" lIns="0" tIns="0" rIns="0" bIns="0" numCol="1" anchor="t" anchorCtr="0" compatLnSpc="1">
            <a:prstTxWarp prst="textNoShape">
              <a:avLst/>
            </a:prstTxWarp>
          </a:bodyPr>
          <a:lstStyle>
            <a:lvl1pPr defTabSz="410751">
              <a:defRPr/>
            </a:lvl1pPr>
          </a:lstStyle>
          <a:p>
            <a:pPr>
              <a:defRPr/>
            </a:pPr>
            <a:fld id="{5A5929C2-2CB7-42F1-9ADB-3E2BB03E15C4}" type="slidenum">
              <a:rPr lang="en-US" altLang="en-US"/>
              <a:pPr>
                <a:defRPr/>
              </a:pPr>
              <a:t>‹#›</a:t>
            </a:fld>
            <a:endParaRPr lang="en-US" altLang="en-US" sz="1300" dirty="0"/>
          </a:p>
        </p:txBody>
      </p:sp>
    </p:spTree>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57" r:id="rId7"/>
    <p:sldLayoutId id="2147483865" r:id="rId8"/>
    <p:sldLayoutId id="2147483866" r:id="rId9"/>
    <p:sldLayoutId id="2147483867" r:id="rId10"/>
    <p:sldLayoutId id="2147483858" r:id="rId11"/>
    <p:sldLayoutId id="2147483872" r:id="rId12"/>
  </p:sldLayoutIdLst>
  <p:timing>
    <p:tnLst>
      <p:par>
        <p:cTn id="1" dur="indefinite" restart="never" nodeType="tmRoot"/>
      </p:par>
    </p:tnLst>
  </p:timing>
  <p:txStyles>
    <p:titleStyle>
      <a:lvl1pPr algn="ctr" defTabSz="409575" rtl="0" eaLnBrk="0" fontAlgn="base" hangingPunct="0">
        <a:spcBef>
          <a:spcPct val="0"/>
        </a:spcBef>
        <a:spcAft>
          <a:spcPct val="0"/>
        </a:spcAft>
        <a:defRPr sz="5600">
          <a:solidFill>
            <a:srgbClr val="000000"/>
          </a:solidFill>
          <a:latin typeface="+mj-lt"/>
          <a:ea typeface="+mj-ea"/>
          <a:cs typeface="+mj-cs"/>
          <a:sym typeface="Helvetica Light" charset="0"/>
        </a:defRPr>
      </a:lvl1pPr>
      <a:lvl2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2pPr>
      <a:lvl3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3pPr>
      <a:lvl4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4pPr>
      <a:lvl5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5pPr>
      <a:lvl6pPr marL="321457"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6pPr>
      <a:lvl7pPr marL="642915"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7pPr>
      <a:lvl8pPr marL="964372"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8pPr>
      <a:lvl9pPr marL="1285829"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9pPr>
    </p:titleStyle>
    <p:bodyStyle>
      <a:lvl1pPr algn="l" defTabSz="409575" rtl="0" eaLnBrk="0" fontAlgn="base" hangingPunct="0">
        <a:spcBef>
          <a:spcPts val="2950"/>
        </a:spcBef>
        <a:spcAft>
          <a:spcPct val="0"/>
        </a:spcAft>
        <a:defRPr sz="2500">
          <a:solidFill>
            <a:srgbClr val="000000"/>
          </a:solidFill>
          <a:latin typeface="+mn-lt"/>
          <a:ea typeface="+mn-ea"/>
          <a:cs typeface="+mn-cs"/>
          <a:sym typeface="Helvetica Light" charset="0"/>
        </a:defRPr>
      </a:lvl1pPr>
      <a:lvl2pPr marL="160338" algn="l" defTabSz="409575" rtl="0" eaLnBrk="0" fontAlgn="base" hangingPunct="0">
        <a:spcBef>
          <a:spcPts val="2950"/>
        </a:spcBef>
        <a:spcAft>
          <a:spcPct val="0"/>
        </a:spcAft>
        <a:defRPr sz="2500">
          <a:solidFill>
            <a:srgbClr val="000000"/>
          </a:solidFill>
          <a:latin typeface="+mn-lt"/>
          <a:ea typeface="+mn-ea"/>
          <a:cs typeface="+mn-cs"/>
          <a:sym typeface="Helvetica Light" charset="0"/>
        </a:defRPr>
      </a:lvl2pPr>
      <a:lvl3pPr marL="320675" algn="l" defTabSz="409575" rtl="0" eaLnBrk="0" fontAlgn="base" hangingPunct="0">
        <a:spcBef>
          <a:spcPts val="2950"/>
        </a:spcBef>
        <a:spcAft>
          <a:spcPct val="0"/>
        </a:spcAft>
        <a:defRPr sz="2500">
          <a:solidFill>
            <a:srgbClr val="000000"/>
          </a:solidFill>
          <a:latin typeface="+mn-lt"/>
          <a:ea typeface="+mn-ea"/>
          <a:cs typeface="+mn-cs"/>
          <a:sym typeface="Helvetica Light" charset="0"/>
        </a:defRPr>
      </a:lvl3pPr>
      <a:lvl4pPr marL="481013" algn="l" defTabSz="409575" rtl="0" eaLnBrk="0" fontAlgn="base" hangingPunct="0">
        <a:spcBef>
          <a:spcPts val="2950"/>
        </a:spcBef>
        <a:spcAft>
          <a:spcPct val="0"/>
        </a:spcAft>
        <a:defRPr sz="2500">
          <a:solidFill>
            <a:srgbClr val="000000"/>
          </a:solidFill>
          <a:latin typeface="+mn-lt"/>
          <a:ea typeface="+mn-ea"/>
          <a:cs typeface="+mn-cs"/>
          <a:sym typeface="Helvetica Light" charset="0"/>
        </a:defRPr>
      </a:lvl4pPr>
      <a:lvl5pPr marL="641350" algn="l" defTabSz="409575" rtl="0" eaLnBrk="0" fontAlgn="base" hangingPunct="0">
        <a:spcBef>
          <a:spcPts val="2950"/>
        </a:spcBef>
        <a:spcAft>
          <a:spcPct val="0"/>
        </a:spcAft>
        <a:defRPr sz="2500">
          <a:solidFill>
            <a:srgbClr val="000000"/>
          </a:solidFill>
          <a:latin typeface="+mn-lt"/>
          <a:ea typeface="+mn-ea"/>
          <a:cs typeface="+mn-cs"/>
          <a:sym typeface="Helvetica Light" charset="0"/>
        </a:defRPr>
      </a:lvl5pPr>
      <a:lvl6pPr marL="964372" algn="l" defTabSz="410751" rtl="0" fontAlgn="base" hangingPunct="0">
        <a:spcBef>
          <a:spcPts val="2953"/>
        </a:spcBef>
        <a:spcAft>
          <a:spcPct val="0"/>
        </a:spcAft>
        <a:defRPr sz="2500">
          <a:solidFill>
            <a:srgbClr val="000000"/>
          </a:solidFill>
          <a:latin typeface="+mn-lt"/>
          <a:ea typeface="+mn-ea"/>
          <a:cs typeface="+mn-cs"/>
          <a:sym typeface="Helvetica Light" charset="0"/>
        </a:defRPr>
      </a:lvl6pPr>
      <a:lvl7pPr marL="1285829" algn="l" defTabSz="410751" rtl="0" fontAlgn="base" hangingPunct="0">
        <a:spcBef>
          <a:spcPts val="2953"/>
        </a:spcBef>
        <a:spcAft>
          <a:spcPct val="0"/>
        </a:spcAft>
        <a:defRPr sz="2500">
          <a:solidFill>
            <a:srgbClr val="000000"/>
          </a:solidFill>
          <a:latin typeface="+mn-lt"/>
          <a:ea typeface="+mn-ea"/>
          <a:cs typeface="+mn-cs"/>
          <a:sym typeface="Helvetica Light" charset="0"/>
        </a:defRPr>
      </a:lvl7pPr>
      <a:lvl8pPr marL="1607287" algn="l" defTabSz="410751" rtl="0" fontAlgn="base" hangingPunct="0">
        <a:spcBef>
          <a:spcPts val="2953"/>
        </a:spcBef>
        <a:spcAft>
          <a:spcPct val="0"/>
        </a:spcAft>
        <a:defRPr sz="2500">
          <a:solidFill>
            <a:srgbClr val="000000"/>
          </a:solidFill>
          <a:latin typeface="+mn-lt"/>
          <a:ea typeface="+mn-ea"/>
          <a:cs typeface="+mn-cs"/>
          <a:sym typeface="Helvetica Light" charset="0"/>
        </a:defRPr>
      </a:lvl8pPr>
      <a:lvl9pPr marL="1928744" algn="l" defTabSz="410751" rtl="0" fontAlgn="base" hangingPunct="0">
        <a:spcBef>
          <a:spcPts val="2953"/>
        </a:spcBef>
        <a:spcAft>
          <a:spcPct val="0"/>
        </a:spcAft>
        <a:defRPr sz="2500">
          <a:solidFill>
            <a:srgbClr val="000000"/>
          </a:solidFill>
          <a:latin typeface="+mn-lt"/>
          <a:ea typeface="+mn-ea"/>
          <a:cs typeface="+mn-cs"/>
          <a:sym typeface="Helvetica Light" charset="0"/>
        </a:defRPr>
      </a:lvl9pPr>
    </p:bodyStyle>
    <p:otherStyle>
      <a:defPPr>
        <a:defRPr lang="en-US"/>
      </a:defPPr>
      <a:lvl1pPr marL="0" algn="l" defTabSz="642915" rtl="0" eaLnBrk="1" latinLnBrk="0" hangingPunct="1">
        <a:defRPr sz="1300" kern="1200">
          <a:solidFill>
            <a:schemeClr val="tx1"/>
          </a:solidFill>
          <a:latin typeface="+mn-lt"/>
          <a:ea typeface="+mn-ea"/>
          <a:cs typeface="+mn-cs"/>
        </a:defRPr>
      </a:lvl1pPr>
      <a:lvl2pPr marL="321457" algn="l" defTabSz="642915" rtl="0" eaLnBrk="1" latinLnBrk="0" hangingPunct="1">
        <a:defRPr sz="1300" kern="1200">
          <a:solidFill>
            <a:schemeClr val="tx1"/>
          </a:solidFill>
          <a:latin typeface="+mn-lt"/>
          <a:ea typeface="+mn-ea"/>
          <a:cs typeface="+mn-cs"/>
        </a:defRPr>
      </a:lvl2pPr>
      <a:lvl3pPr marL="642915" algn="l" defTabSz="642915" rtl="0" eaLnBrk="1" latinLnBrk="0" hangingPunct="1">
        <a:defRPr sz="1300" kern="1200">
          <a:solidFill>
            <a:schemeClr val="tx1"/>
          </a:solidFill>
          <a:latin typeface="+mn-lt"/>
          <a:ea typeface="+mn-ea"/>
          <a:cs typeface="+mn-cs"/>
        </a:defRPr>
      </a:lvl3pPr>
      <a:lvl4pPr marL="964372" algn="l" defTabSz="642915" rtl="0" eaLnBrk="1" latinLnBrk="0" hangingPunct="1">
        <a:defRPr sz="1300" kern="1200">
          <a:solidFill>
            <a:schemeClr val="tx1"/>
          </a:solidFill>
          <a:latin typeface="+mn-lt"/>
          <a:ea typeface="+mn-ea"/>
          <a:cs typeface="+mn-cs"/>
        </a:defRPr>
      </a:lvl4pPr>
      <a:lvl5pPr marL="1285829" algn="l" defTabSz="642915" rtl="0" eaLnBrk="1" latinLnBrk="0" hangingPunct="1">
        <a:defRPr sz="1300" kern="1200">
          <a:solidFill>
            <a:schemeClr val="tx1"/>
          </a:solidFill>
          <a:latin typeface="+mn-lt"/>
          <a:ea typeface="+mn-ea"/>
          <a:cs typeface="+mn-cs"/>
        </a:defRPr>
      </a:lvl5pPr>
      <a:lvl6pPr marL="1607287" algn="l" defTabSz="642915" rtl="0" eaLnBrk="1" latinLnBrk="0" hangingPunct="1">
        <a:defRPr sz="1300" kern="1200">
          <a:solidFill>
            <a:schemeClr val="tx1"/>
          </a:solidFill>
          <a:latin typeface="+mn-lt"/>
          <a:ea typeface="+mn-ea"/>
          <a:cs typeface="+mn-cs"/>
        </a:defRPr>
      </a:lvl6pPr>
      <a:lvl7pPr marL="1928744" algn="l" defTabSz="642915" rtl="0" eaLnBrk="1" latinLnBrk="0" hangingPunct="1">
        <a:defRPr sz="1300" kern="1200">
          <a:solidFill>
            <a:schemeClr val="tx1"/>
          </a:solidFill>
          <a:latin typeface="+mn-lt"/>
          <a:ea typeface="+mn-ea"/>
          <a:cs typeface="+mn-cs"/>
        </a:defRPr>
      </a:lvl7pPr>
      <a:lvl8pPr marL="2250201" algn="l" defTabSz="642915" rtl="0" eaLnBrk="1" latinLnBrk="0" hangingPunct="1">
        <a:defRPr sz="1300" kern="1200">
          <a:solidFill>
            <a:schemeClr val="tx1"/>
          </a:solidFill>
          <a:latin typeface="+mn-lt"/>
          <a:ea typeface="+mn-ea"/>
          <a:cs typeface="+mn-cs"/>
        </a:defRPr>
      </a:lvl8pPr>
      <a:lvl9pPr marL="2571659" algn="l" defTabSz="642915"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0"/>
            <a:ext cx="8280920" cy="1143000"/>
          </a:xfrm>
          <a:prstGeom prst="rect">
            <a:avLst/>
          </a:prstGeom>
        </p:spPr>
        <p:txBody>
          <a:bodyPr vert="horz" lIns="91440" tIns="45720" rIns="91440" bIns="45720" rtlCol="0" anchor="ctr">
            <a:normAutofit/>
          </a:bodyPr>
          <a:lstStyle/>
          <a:p>
            <a:r>
              <a:rPr lang="en-US" dirty="0" smtClean="0"/>
              <a:t>Click to edit Master title style</a:t>
            </a:r>
            <a:endParaRPr lang="nl-NL"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Tree>
    <p:extLst>
      <p:ext uri="{BB962C8B-B14F-4D97-AF65-F5344CB8AC3E}">
        <p14:creationId xmlns:p14="http://schemas.microsoft.com/office/powerpoint/2010/main" val="2958678205"/>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iming>
    <p:tnLst>
      <p:par>
        <p:cTn id="1" dur="indefinite" restart="never" nodeType="tmRoot"/>
      </p:par>
    </p:tnLst>
  </p:timing>
  <p:txStyles>
    <p:titleStyle>
      <a:lvl1pPr algn="ctr"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accent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hangingPunct="1">
              <a:spcBef>
                <a:spcPts val="0"/>
              </a:spcBef>
              <a:spcAft>
                <a:spcPts val="0"/>
              </a:spcAft>
            </a:pPr>
            <a:fld id="{2C7B7C67-B8D1-4C63-87C6-BBC1A7B94E87}" type="datetimeFigureOut">
              <a:rPr lang="en-US" smtClean="0">
                <a:solidFill>
                  <a:prstClr val="black">
                    <a:tint val="75000"/>
                  </a:prstClr>
                </a:solidFill>
                <a:latin typeface="Calibri"/>
                <a:ea typeface="+mn-ea"/>
                <a:cs typeface="+mn-cs"/>
              </a:rPr>
              <a:pPr defTabSz="914400" fontAlgn="auto" hangingPunct="1">
                <a:spcBef>
                  <a:spcPts val="0"/>
                </a:spcBef>
                <a:spcAft>
                  <a:spcPts val="0"/>
                </a:spcAft>
              </a:pPr>
              <a:t>5/6/2015</a:t>
            </a:fld>
            <a:endParaRPr lang="en-US"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hangingPunct="1">
              <a:spcBef>
                <a:spcPts val="0"/>
              </a:spcBef>
              <a:spcAft>
                <a:spcPts val="0"/>
              </a:spcAft>
            </a:pPr>
            <a:endParaRPr lang="en-US"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hangingPunct="1">
              <a:spcBef>
                <a:spcPts val="0"/>
              </a:spcBef>
              <a:spcAft>
                <a:spcPts val="0"/>
              </a:spcAft>
            </a:pPr>
            <a:fld id="{4F0D4BC4-99CF-4568-BE5D-DA7DA3FA6D60}" type="slidenum">
              <a:rPr lang="en-US" smtClean="0">
                <a:solidFill>
                  <a:prstClr val="black">
                    <a:tint val="75000"/>
                  </a:prstClr>
                </a:solidFill>
                <a:latin typeface="Calibri"/>
                <a:ea typeface="+mn-ea"/>
                <a:cs typeface="+mn-cs"/>
              </a:rPr>
              <a:pPr defTabSz="914400" fontAlgn="auto" hangingPunct="1">
                <a:spcBef>
                  <a:spcPts val="0"/>
                </a:spcBef>
                <a:spcAft>
                  <a:spcPts val="0"/>
                </a:spcAft>
              </a:pPr>
              <a:t>‹#›</a:t>
            </a:fld>
            <a:endParaRPr lang="en-US" dirty="0">
              <a:solidFill>
                <a:prstClr val="black">
                  <a:tint val="75000"/>
                </a:prstClr>
              </a:solidFill>
              <a:latin typeface="Calibri"/>
              <a:ea typeface="+mn-ea"/>
              <a:cs typeface="+mn-cs"/>
            </a:endParaRPr>
          </a:p>
        </p:txBody>
      </p:sp>
      <p:grpSp>
        <p:nvGrpSpPr>
          <p:cNvPr id="7" name="Group 4"/>
          <p:cNvGrpSpPr>
            <a:grpSpLocks/>
          </p:cNvGrpSpPr>
          <p:nvPr userDrawn="1"/>
        </p:nvGrpSpPr>
        <p:grpSpPr bwMode="auto">
          <a:xfrm>
            <a:off x="339725" y="5938838"/>
            <a:ext cx="7620000" cy="838200"/>
            <a:chOff x="482600" y="8447088"/>
            <a:chExt cx="10837863" cy="1192212"/>
          </a:xfrm>
        </p:grpSpPr>
        <p:pic>
          <p:nvPicPr>
            <p:cNvPr id="8" name="Picture 8" descr="sottopancia.jpg"/>
            <p:cNvPicPr>
              <a:picLocks noChangeAspect="1"/>
            </p:cNvPicPr>
            <p:nvPr userDrawn="1"/>
          </p:nvPicPr>
          <p:blipFill>
            <a:blip r:embed="rId20" cstate="print"/>
            <a:srcRect/>
            <a:stretch>
              <a:fillRect/>
            </a:stretch>
          </p:blipFill>
          <p:spPr bwMode="auto">
            <a:xfrm>
              <a:off x="3232150" y="9305925"/>
              <a:ext cx="8066088" cy="215900"/>
            </a:xfrm>
            <a:prstGeom prst="rect">
              <a:avLst/>
            </a:prstGeom>
            <a:noFill/>
            <a:ln w="12700">
              <a:noFill/>
              <a:miter lim="0"/>
              <a:headEnd/>
              <a:tailEnd/>
            </a:ln>
          </p:spPr>
        </p:pic>
        <p:sp>
          <p:nvSpPr>
            <p:cNvPr id="9" name="Line 9"/>
            <p:cNvSpPr>
              <a:spLocks noChangeShapeType="1"/>
            </p:cNvSpPr>
            <p:nvPr userDrawn="1"/>
          </p:nvSpPr>
          <p:spPr bwMode="auto">
            <a:xfrm>
              <a:off x="3223676" y="9194478"/>
              <a:ext cx="8087755"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sp>
          <p:nvSpPr>
            <p:cNvPr id="10" name="Line 10"/>
            <p:cNvSpPr>
              <a:spLocks noChangeShapeType="1"/>
            </p:cNvSpPr>
            <p:nvPr userDrawn="1"/>
          </p:nvSpPr>
          <p:spPr bwMode="auto">
            <a:xfrm>
              <a:off x="3214645" y="9639300"/>
              <a:ext cx="8105818"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pic>
          <p:nvPicPr>
            <p:cNvPr id="11" name="Picture 1"/>
            <p:cNvPicPr>
              <a:picLocks noChangeAspect="1"/>
            </p:cNvPicPr>
            <p:nvPr userDrawn="1"/>
          </p:nvPicPr>
          <p:blipFill>
            <a:blip r:embed="rId21" cstate="print"/>
            <a:srcRect/>
            <a:stretch>
              <a:fillRect/>
            </a:stretch>
          </p:blipFill>
          <p:spPr bwMode="auto">
            <a:xfrm>
              <a:off x="482600" y="8447088"/>
              <a:ext cx="2170113" cy="1192212"/>
            </a:xfrm>
            <a:prstGeom prst="rect">
              <a:avLst/>
            </a:prstGeom>
            <a:noFill/>
            <a:ln w="9525">
              <a:noFill/>
              <a:miter lim="800000"/>
              <a:headEnd/>
              <a:tailEnd/>
            </a:ln>
          </p:spPr>
        </p:pic>
      </p:grpSp>
      <p:pic>
        <p:nvPicPr>
          <p:cNvPr id="12" name="Picture 10" descr="IGRAC-logo-txt-cmyk.jpg"/>
          <p:cNvPicPr>
            <a:picLocks noChangeAspect="1"/>
          </p:cNvPicPr>
          <p:nvPr userDrawn="1"/>
        </p:nvPicPr>
        <p:blipFill>
          <a:blip r:embed="rId22" cstate="print"/>
          <a:srcRect/>
          <a:stretch>
            <a:fillRect/>
          </a:stretch>
        </p:blipFill>
        <p:spPr bwMode="auto">
          <a:xfrm>
            <a:off x="7947025" y="160338"/>
            <a:ext cx="998538" cy="339725"/>
          </a:xfrm>
          <a:prstGeom prst="rect">
            <a:avLst/>
          </a:prstGeom>
          <a:noFill/>
          <a:ln w="12700">
            <a:noFill/>
            <a:miter lim="0"/>
            <a:headEnd/>
            <a:tailEnd/>
          </a:ln>
        </p:spPr>
      </p:pic>
    </p:spTree>
    <p:extLst>
      <p:ext uri="{BB962C8B-B14F-4D97-AF65-F5344CB8AC3E}">
        <p14:creationId xmlns:p14="http://schemas.microsoft.com/office/powerpoint/2010/main" val="623549582"/>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 id="2147483964" r:id="rId18"/>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Iskoola Pota" pitchFamily="34" charset="0"/>
          <a:ea typeface="+mn-ea"/>
          <a:cs typeface="Iskoola Pot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Iskoola Pota" pitchFamily="34" charset="0"/>
          <a:ea typeface="+mn-ea"/>
          <a:cs typeface="Iskoola Pota"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Iskoola Pota" pitchFamily="34" charset="0"/>
          <a:ea typeface="+mn-ea"/>
          <a:cs typeface="Iskoola Pota"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Iskoola Pota" pitchFamily="34" charset="0"/>
          <a:ea typeface="+mn-ea"/>
          <a:cs typeface="Iskoola Pota"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Iskoola Pota" pitchFamily="34" charset="0"/>
          <a:ea typeface="+mn-ea"/>
          <a:cs typeface="Iskoola Pot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jpe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image" Target="../media/image3.jpeg"/><Relationship Id="rId5" Type="http://schemas.openxmlformats.org/officeDocument/2006/relationships/image" Target="../media/image10.jpe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jpeg"/><Relationship Id="rId7"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hyperlink" Target="https://ggis.un-igrac.org/"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p:cNvSpPr>
          <p:nvPr/>
        </p:nvSpPr>
        <p:spPr bwMode="auto">
          <a:xfrm>
            <a:off x="6372225" y="5834738"/>
            <a:ext cx="2314575" cy="7184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p:spPr>
        <p:txBody>
          <a:bodyPr lIns="35717" tIns="35717" rIns="35717" bIns="35717" anchor="ctr">
            <a:spAutoFit/>
          </a:bodyPr>
          <a:lstStyle/>
          <a:p>
            <a:pPr algn="r"/>
            <a:r>
              <a:rPr lang="en-GB" altLang="en-US" sz="1400" b="1" dirty="0">
                <a:solidFill>
                  <a:srgbClr val="3B7A6A"/>
                </a:solidFill>
                <a:latin typeface="Trebuchet MS" pitchFamily="34" charset="0"/>
                <a:ea typeface="Trebuchet MS" pitchFamily="34" charset="0"/>
                <a:cs typeface="Trebuchet MS" pitchFamily="34" charset="0"/>
                <a:sym typeface="Trebuchet MS" pitchFamily="34" charset="0"/>
              </a:rPr>
              <a:t>Geert</a:t>
            </a:r>
            <a:r>
              <a:rPr lang="en-US" altLang="en-US" sz="1400" b="1" dirty="0">
                <a:solidFill>
                  <a:srgbClr val="3B7A6A"/>
                </a:solidFill>
                <a:latin typeface="Trebuchet MS" pitchFamily="34" charset="0"/>
                <a:ea typeface="Trebuchet MS" pitchFamily="34" charset="0"/>
                <a:cs typeface="Trebuchet MS" pitchFamily="34" charset="0"/>
                <a:sym typeface="Trebuchet MS" pitchFamily="34" charset="0"/>
              </a:rPr>
              <a:t>-Jan </a:t>
            </a:r>
            <a:r>
              <a:rPr lang="en-US" altLang="en-US" sz="1400" b="1" dirty="0" err="1">
                <a:solidFill>
                  <a:srgbClr val="3B7A6A"/>
                </a:solidFill>
                <a:latin typeface="Trebuchet MS" pitchFamily="34" charset="0"/>
                <a:ea typeface="Trebuchet MS" pitchFamily="34" charset="0"/>
                <a:cs typeface="Trebuchet MS" pitchFamily="34" charset="0"/>
                <a:sym typeface="Trebuchet MS" pitchFamily="34" charset="0"/>
              </a:rPr>
              <a:t>Nijsten</a:t>
            </a:r>
            <a:r>
              <a:rPr lang="en-US" altLang="en-US" sz="1400" b="1" dirty="0">
                <a:solidFill>
                  <a:srgbClr val="3B7A6A"/>
                </a:solidFill>
                <a:latin typeface="Trebuchet MS" pitchFamily="34" charset="0"/>
                <a:ea typeface="Trebuchet MS" pitchFamily="34" charset="0"/>
                <a:cs typeface="Trebuchet MS" pitchFamily="34" charset="0"/>
                <a:sym typeface="Trebuchet MS" pitchFamily="34" charset="0"/>
              </a:rPr>
              <a:t> </a:t>
            </a:r>
            <a:r>
              <a:rPr lang="en-US" altLang="en-US" sz="1400" b="1" dirty="0" smtClean="0">
                <a:solidFill>
                  <a:srgbClr val="3B7A6A"/>
                </a:solidFill>
                <a:latin typeface="Trebuchet MS" pitchFamily="34" charset="0"/>
                <a:ea typeface="Trebuchet MS" pitchFamily="34" charset="0"/>
                <a:cs typeface="Trebuchet MS" pitchFamily="34" charset="0"/>
                <a:sym typeface="Trebuchet MS" pitchFamily="34" charset="0"/>
              </a:rPr>
              <a:t>– IGRAC</a:t>
            </a:r>
          </a:p>
          <a:p>
            <a:pPr algn="r"/>
            <a:r>
              <a:rPr lang="en-US" altLang="en-US" sz="1400" dirty="0" smtClean="0">
                <a:solidFill>
                  <a:srgbClr val="426C86"/>
                </a:solidFill>
                <a:latin typeface="Trebuchet MS" pitchFamily="34" charset="0"/>
                <a:ea typeface="Trebuchet MS" pitchFamily="34" charset="0"/>
                <a:cs typeface="Trebuchet MS" pitchFamily="34" charset="0"/>
                <a:sym typeface="Trebuchet MS" pitchFamily="34" charset="0"/>
              </a:rPr>
              <a:t>7 May 2015</a:t>
            </a:r>
          </a:p>
          <a:p>
            <a:pPr algn="r"/>
            <a:r>
              <a:rPr lang="en-US" altLang="en-US" sz="1400" i="1" dirty="0" smtClean="0">
                <a:solidFill>
                  <a:srgbClr val="3B7A6A"/>
                </a:solidFill>
                <a:latin typeface="Trebuchet MS" pitchFamily="34" charset="0"/>
                <a:ea typeface="Trebuchet MS" pitchFamily="34" charset="0"/>
                <a:cs typeface="Trebuchet MS" pitchFamily="34" charset="0"/>
                <a:sym typeface="Trebuchet MS" pitchFamily="34" charset="0"/>
              </a:rPr>
              <a:t>Gaborone</a:t>
            </a:r>
            <a:r>
              <a:rPr lang="en-US" altLang="en-US" sz="1400" b="1" dirty="0" smtClean="0">
                <a:solidFill>
                  <a:srgbClr val="3B7A6A"/>
                </a:solidFill>
                <a:latin typeface="Trebuchet MS" pitchFamily="34" charset="0"/>
                <a:ea typeface="Trebuchet MS" pitchFamily="34" charset="0"/>
                <a:cs typeface="Trebuchet MS" pitchFamily="34" charset="0"/>
                <a:sym typeface="Trebuchet MS" pitchFamily="34" charset="0"/>
              </a:rPr>
              <a:t> </a:t>
            </a:r>
            <a:endParaRPr lang="en-US" altLang="en-US" sz="2800" b="1" dirty="0"/>
          </a:p>
        </p:txBody>
      </p:sp>
      <p:sp>
        <p:nvSpPr>
          <p:cNvPr id="3" name="Line 3"/>
          <p:cNvSpPr>
            <a:spLocks noChangeShapeType="1"/>
          </p:cNvSpPr>
          <p:nvPr/>
        </p:nvSpPr>
        <p:spPr bwMode="auto">
          <a:xfrm>
            <a:off x="560388" y="2633663"/>
            <a:ext cx="8021637" cy="0"/>
          </a:xfrm>
          <a:prstGeom prst="line">
            <a:avLst/>
          </a:prstGeom>
          <a:noFill/>
          <a:ln w="25400">
            <a:solidFill>
              <a:srgbClr val="366CA6"/>
            </a:solidFill>
            <a:round/>
            <a:headEnd/>
            <a:tailEnd/>
          </a:ln>
        </p:spPr>
        <p:txBody>
          <a:bodyPr lIns="0" tIns="0" rIns="0" bIns="0" anchor="ctr"/>
          <a:lstStyle/>
          <a:p>
            <a:endParaRPr lang="en-GB"/>
          </a:p>
        </p:txBody>
      </p:sp>
      <p:sp>
        <p:nvSpPr>
          <p:cNvPr id="4" name="Line 4"/>
          <p:cNvSpPr>
            <a:spLocks noChangeShapeType="1"/>
          </p:cNvSpPr>
          <p:nvPr/>
        </p:nvSpPr>
        <p:spPr bwMode="auto">
          <a:xfrm flipV="1">
            <a:off x="523875" y="5776913"/>
            <a:ext cx="8096250" cy="0"/>
          </a:xfrm>
          <a:prstGeom prst="line">
            <a:avLst/>
          </a:prstGeom>
          <a:noFill/>
          <a:ln w="25400">
            <a:solidFill>
              <a:srgbClr val="366CA6"/>
            </a:solidFill>
            <a:round/>
            <a:headEnd/>
            <a:tailEnd/>
          </a:ln>
        </p:spPr>
        <p:txBody>
          <a:bodyPr lIns="0" tIns="0" rIns="0" bIns="0" anchor="ctr"/>
          <a:lstStyle/>
          <a:p>
            <a:endParaRPr lang="en-GB"/>
          </a:p>
        </p:txBody>
      </p:sp>
      <p:sp>
        <p:nvSpPr>
          <p:cNvPr id="5" name="AutoShape 7"/>
          <p:cNvSpPr>
            <a:spLocks/>
          </p:cNvSpPr>
          <p:nvPr/>
        </p:nvSpPr>
        <p:spPr bwMode="auto">
          <a:xfrm>
            <a:off x="554037" y="2819693"/>
            <a:ext cx="7553325" cy="82073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l"/>
            <a:r>
              <a:rPr lang="en-US" altLang="en-US" sz="2400" dirty="0" err="1">
                <a:solidFill>
                  <a:srgbClr val="426C86"/>
                </a:solidFill>
                <a:latin typeface="Trebuchet MS Bold" charset="0"/>
                <a:ea typeface="Trebuchet MS Bold" charset="0"/>
                <a:cs typeface="Trebuchet MS Bold" charset="0"/>
                <a:sym typeface="Trebuchet MS Bold" charset="0"/>
              </a:rPr>
              <a:t>Stampriet</a:t>
            </a:r>
            <a:r>
              <a:rPr lang="en-US" altLang="en-US" sz="2400" dirty="0">
                <a:solidFill>
                  <a:srgbClr val="426C86"/>
                </a:solidFill>
                <a:latin typeface="Trebuchet MS Bold" charset="0"/>
                <a:ea typeface="Trebuchet MS Bold" charset="0"/>
                <a:cs typeface="Trebuchet MS Bold" charset="0"/>
                <a:sym typeface="Trebuchet MS Bold" charset="0"/>
              </a:rPr>
              <a:t> – Kalahari/Karoo Aquifer Case Study</a:t>
            </a:r>
          </a:p>
          <a:p>
            <a:pPr algn="l"/>
            <a:r>
              <a:rPr lang="en-US" altLang="en-US" sz="2400" dirty="0" smtClean="0">
                <a:solidFill>
                  <a:srgbClr val="426C86"/>
                </a:solidFill>
                <a:latin typeface="Trebuchet MS Bold" charset="0"/>
                <a:ea typeface="Trebuchet MS Bold" charset="0"/>
                <a:cs typeface="Trebuchet MS Bold" charset="0"/>
                <a:sym typeface="Trebuchet MS Bold" charset="0"/>
              </a:rPr>
              <a:t>Fourth Regional Technical Workshop</a:t>
            </a:r>
            <a:endParaRPr lang="en-US" altLang="en-US" sz="2400" dirty="0"/>
          </a:p>
        </p:txBody>
      </p:sp>
      <p:sp>
        <p:nvSpPr>
          <p:cNvPr id="6" name="Line 8"/>
          <p:cNvSpPr>
            <a:spLocks noChangeShapeType="1"/>
          </p:cNvSpPr>
          <p:nvPr/>
        </p:nvSpPr>
        <p:spPr bwMode="auto">
          <a:xfrm flipV="1">
            <a:off x="514350" y="6573838"/>
            <a:ext cx="8113713" cy="0"/>
          </a:xfrm>
          <a:prstGeom prst="line">
            <a:avLst/>
          </a:prstGeom>
          <a:noFill/>
          <a:ln w="25400">
            <a:solidFill>
              <a:srgbClr val="366CA6"/>
            </a:solidFill>
            <a:round/>
            <a:headEnd/>
            <a:tailEnd/>
          </a:ln>
        </p:spPr>
        <p:txBody>
          <a:bodyPr lIns="0" tIns="0" rIns="0" bIns="0" anchor="ctr"/>
          <a:lstStyle/>
          <a:p>
            <a:endParaRPr lang="en-GB"/>
          </a:p>
        </p:txBody>
      </p:sp>
      <p:pic>
        <p:nvPicPr>
          <p:cNvPr id="7" name="Picture 9" descr="iucn_logo2.gif"/>
          <p:cNvPicPr>
            <a:picLocks noChangeAspect="1"/>
          </p:cNvPicPr>
          <p:nvPr/>
        </p:nvPicPr>
        <p:blipFill>
          <a:blip r:embed="rId2" cstate="print"/>
          <a:srcRect/>
          <a:stretch>
            <a:fillRect/>
          </a:stretch>
        </p:blipFill>
        <p:spPr bwMode="auto">
          <a:xfrm>
            <a:off x="1557338" y="5961063"/>
            <a:ext cx="531812" cy="508000"/>
          </a:xfrm>
          <a:prstGeom prst="rect">
            <a:avLst/>
          </a:prstGeom>
          <a:noFill/>
          <a:ln w="12700">
            <a:noFill/>
            <a:miter lim="0"/>
            <a:headEnd/>
            <a:tailEnd/>
          </a:ln>
        </p:spPr>
      </p:pic>
      <p:pic>
        <p:nvPicPr>
          <p:cNvPr id="8" name="Picture 10" descr="IGRAC-logo-txt-cmyk.jpg"/>
          <p:cNvPicPr>
            <a:picLocks noChangeAspect="1"/>
          </p:cNvPicPr>
          <p:nvPr/>
        </p:nvPicPr>
        <p:blipFill>
          <a:blip r:embed="rId3" cstate="print"/>
          <a:srcRect/>
          <a:stretch>
            <a:fillRect/>
          </a:stretch>
        </p:blipFill>
        <p:spPr bwMode="auto">
          <a:xfrm>
            <a:off x="522288" y="6134100"/>
            <a:ext cx="998537" cy="338138"/>
          </a:xfrm>
          <a:prstGeom prst="rect">
            <a:avLst/>
          </a:prstGeom>
          <a:noFill/>
          <a:ln w="12700">
            <a:noFill/>
            <a:miter lim="0"/>
            <a:headEnd/>
            <a:tailEnd/>
          </a:ln>
        </p:spPr>
      </p:pic>
      <p:pic>
        <p:nvPicPr>
          <p:cNvPr id="9" name="Picture 11" descr="120.png"/>
          <p:cNvPicPr>
            <a:picLocks noChangeAspect="1"/>
          </p:cNvPicPr>
          <p:nvPr/>
        </p:nvPicPr>
        <p:blipFill>
          <a:blip r:embed="rId4" cstate="print"/>
          <a:srcRect b="17345"/>
          <a:stretch>
            <a:fillRect/>
          </a:stretch>
        </p:blipFill>
        <p:spPr bwMode="auto">
          <a:xfrm>
            <a:off x="2109788" y="5856288"/>
            <a:ext cx="1397000" cy="676275"/>
          </a:xfrm>
          <a:prstGeom prst="rect">
            <a:avLst/>
          </a:prstGeom>
          <a:noFill/>
          <a:ln w="12700">
            <a:noFill/>
            <a:miter lim="0"/>
            <a:headEnd/>
            <a:tailEnd/>
          </a:ln>
        </p:spPr>
      </p:pic>
      <p:pic>
        <p:nvPicPr>
          <p:cNvPr id="10" name="Picture 12" descr="SDC_RVB.jpg"/>
          <p:cNvPicPr>
            <a:picLocks noChangeAspect="1"/>
          </p:cNvPicPr>
          <p:nvPr/>
        </p:nvPicPr>
        <p:blipFill>
          <a:blip r:embed="rId5" cstate="print"/>
          <a:srcRect/>
          <a:stretch>
            <a:fillRect/>
          </a:stretch>
        </p:blipFill>
        <p:spPr bwMode="auto">
          <a:xfrm>
            <a:off x="3417888" y="5943600"/>
            <a:ext cx="1106487" cy="500063"/>
          </a:xfrm>
          <a:prstGeom prst="rect">
            <a:avLst/>
          </a:prstGeom>
          <a:noFill/>
          <a:ln w="12700">
            <a:noFill/>
            <a:miter lim="0"/>
            <a:headEnd/>
            <a:tailEnd/>
          </a:ln>
        </p:spPr>
      </p:pic>
      <p:sp>
        <p:nvSpPr>
          <p:cNvPr id="11" name="Line 20"/>
          <p:cNvSpPr>
            <a:spLocks noChangeShapeType="1"/>
          </p:cNvSpPr>
          <p:nvPr/>
        </p:nvSpPr>
        <p:spPr bwMode="auto">
          <a:xfrm flipV="1">
            <a:off x="514350" y="6618288"/>
            <a:ext cx="8113713" cy="0"/>
          </a:xfrm>
          <a:prstGeom prst="line">
            <a:avLst/>
          </a:prstGeom>
          <a:noFill/>
          <a:ln w="25400">
            <a:solidFill>
              <a:srgbClr val="366CA6"/>
            </a:solidFill>
            <a:round/>
            <a:headEnd/>
            <a:tailEnd/>
          </a:ln>
        </p:spPr>
        <p:txBody>
          <a:bodyPr lIns="0" tIns="0" rIns="0" bIns="0" anchor="ctr"/>
          <a:lstStyle/>
          <a:p>
            <a:endParaRPr lang="en-GB"/>
          </a:p>
        </p:txBody>
      </p:sp>
      <p:sp>
        <p:nvSpPr>
          <p:cNvPr id="12" name="Line 21"/>
          <p:cNvSpPr>
            <a:spLocks noChangeShapeType="1"/>
          </p:cNvSpPr>
          <p:nvPr/>
        </p:nvSpPr>
        <p:spPr bwMode="auto">
          <a:xfrm flipV="1">
            <a:off x="523875" y="5738813"/>
            <a:ext cx="8096250" cy="0"/>
          </a:xfrm>
          <a:prstGeom prst="line">
            <a:avLst/>
          </a:prstGeom>
          <a:noFill/>
          <a:ln w="25400">
            <a:solidFill>
              <a:srgbClr val="366CA6"/>
            </a:solidFill>
            <a:round/>
            <a:headEnd/>
            <a:tailEnd/>
          </a:ln>
        </p:spPr>
        <p:txBody>
          <a:bodyPr lIns="0" tIns="0" rIns="0" bIns="0" anchor="ctr"/>
          <a:lstStyle/>
          <a:p>
            <a:endParaRPr lang="en-GB"/>
          </a:p>
        </p:txBody>
      </p:sp>
      <p:sp>
        <p:nvSpPr>
          <p:cNvPr id="13" name="Line 22"/>
          <p:cNvSpPr>
            <a:spLocks noChangeShapeType="1"/>
          </p:cNvSpPr>
          <p:nvPr/>
        </p:nvSpPr>
        <p:spPr bwMode="auto">
          <a:xfrm>
            <a:off x="558800" y="2681288"/>
            <a:ext cx="8023225" cy="0"/>
          </a:xfrm>
          <a:prstGeom prst="line">
            <a:avLst/>
          </a:prstGeom>
          <a:noFill/>
          <a:ln w="25400">
            <a:solidFill>
              <a:srgbClr val="366CA6"/>
            </a:solidFill>
            <a:round/>
            <a:headEnd/>
            <a:tailEnd/>
          </a:ln>
        </p:spPr>
        <p:txBody>
          <a:bodyPr lIns="0" tIns="0" rIns="0" bIns="0" anchor="ctr"/>
          <a:lstStyle/>
          <a:p>
            <a:endParaRPr lang="en-GB"/>
          </a:p>
        </p:txBody>
      </p:sp>
      <p:sp>
        <p:nvSpPr>
          <p:cNvPr id="14" name="AutoShape 24"/>
          <p:cNvSpPr>
            <a:spLocks/>
          </p:cNvSpPr>
          <p:nvPr/>
        </p:nvSpPr>
        <p:spPr bwMode="auto">
          <a:xfrm>
            <a:off x="874713" y="4338409"/>
            <a:ext cx="7715250" cy="93390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spAutoFit/>
          </a:bodyPr>
          <a:lstStyle/>
          <a:p>
            <a:pPr algn="r"/>
            <a:r>
              <a:rPr lang="en-GB" altLang="en-US" sz="2800" b="1" dirty="0" smtClean="0">
                <a:solidFill>
                  <a:srgbClr val="426C86"/>
                </a:solidFill>
                <a:latin typeface="Trebuchet MS Bold" charset="0"/>
                <a:ea typeface="Trebuchet MS Bold" charset="0"/>
                <a:cs typeface="Trebuchet MS Bold" charset="0"/>
                <a:sym typeface="Trebuchet MS Bold" charset="0"/>
              </a:rPr>
              <a:t>GGRETA Information Management System</a:t>
            </a:r>
          </a:p>
          <a:p>
            <a:pPr algn="r"/>
            <a:r>
              <a:rPr lang="en-GB" altLang="en-US" sz="2800" b="1" dirty="0" smtClean="0">
                <a:solidFill>
                  <a:srgbClr val="426C86"/>
                </a:solidFill>
                <a:latin typeface="Trebuchet MS Bold" charset="0"/>
                <a:ea typeface="Trebuchet MS Bold" charset="0"/>
                <a:cs typeface="Trebuchet MS Bold" charset="0"/>
                <a:sym typeface="Trebuchet MS Bold" charset="0"/>
              </a:rPr>
              <a:t>Benefits and </a:t>
            </a:r>
            <a:r>
              <a:rPr lang="en-GB" altLang="en-US" sz="2800" b="1" dirty="0">
                <a:solidFill>
                  <a:srgbClr val="426C86"/>
                </a:solidFill>
                <a:latin typeface="Trebuchet MS Bold" charset="0"/>
                <a:ea typeface="Trebuchet MS Bold" charset="0"/>
                <a:cs typeface="Trebuchet MS Bold" charset="0"/>
                <a:sym typeface="Trebuchet MS Bold" charset="0"/>
              </a:rPr>
              <a:t>D</a:t>
            </a:r>
            <a:r>
              <a:rPr lang="en-GB" altLang="en-US" sz="2800" b="1" dirty="0" smtClean="0">
                <a:solidFill>
                  <a:srgbClr val="426C86"/>
                </a:solidFill>
                <a:latin typeface="Trebuchet MS Bold" charset="0"/>
                <a:ea typeface="Trebuchet MS Bold" charset="0"/>
                <a:cs typeface="Trebuchet MS Bold" charset="0"/>
                <a:sym typeface="Trebuchet MS Bold" charset="0"/>
              </a:rPr>
              <a:t>emonstration</a:t>
            </a:r>
            <a:endParaRPr lang="en-GB" altLang="en-US" sz="2400" b="1" dirty="0">
              <a:solidFill>
                <a:srgbClr val="426C86"/>
              </a:solidFill>
              <a:latin typeface="Trebuchet MS Bold" charset="0"/>
              <a:ea typeface="Trebuchet MS Bold" charset="0"/>
              <a:cs typeface="Trebuchet MS Bold" charset="0"/>
              <a:sym typeface="Trebuchet MS Bold" charset="0"/>
            </a:endParaRPr>
          </a:p>
        </p:txBody>
      </p:sp>
      <p:pic>
        <p:nvPicPr>
          <p:cNvPr id="15" name="Picture 1"/>
          <p:cNvPicPr>
            <a:picLocks noChangeAspect="1"/>
          </p:cNvPicPr>
          <p:nvPr/>
        </p:nvPicPr>
        <p:blipFill>
          <a:blip r:embed="rId6" cstate="print"/>
          <a:srcRect/>
          <a:stretch>
            <a:fillRect/>
          </a:stretch>
        </p:blipFill>
        <p:spPr bwMode="auto">
          <a:xfrm>
            <a:off x="4491038" y="482600"/>
            <a:ext cx="3455987" cy="1897063"/>
          </a:xfrm>
          <a:prstGeom prst="rect">
            <a:avLst/>
          </a:prstGeom>
          <a:noFill/>
          <a:ln w="9525">
            <a:noFill/>
            <a:miter lim="800000"/>
            <a:headEnd/>
            <a:tailEnd/>
          </a:ln>
        </p:spPr>
      </p:pic>
      <p:pic>
        <p:nvPicPr>
          <p:cNvPr id="16" name="Picture 2"/>
          <p:cNvPicPr>
            <a:picLocks noChangeAspect="1"/>
          </p:cNvPicPr>
          <p:nvPr/>
        </p:nvPicPr>
        <p:blipFill>
          <a:blip r:embed="rId7" cstate="print"/>
          <a:srcRect/>
          <a:stretch>
            <a:fillRect/>
          </a:stretch>
        </p:blipFill>
        <p:spPr bwMode="auto">
          <a:xfrm>
            <a:off x="1238250" y="877888"/>
            <a:ext cx="2905125" cy="1225550"/>
          </a:xfrm>
          <a:prstGeom prst="rect">
            <a:avLst/>
          </a:prstGeom>
          <a:noFill/>
          <a:ln w="9525">
            <a:noFill/>
            <a:miter lim="800000"/>
            <a:headEnd/>
            <a:tailEnd/>
          </a:ln>
        </p:spPr>
      </p:pic>
      <p:sp>
        <p:nvSpPr>
          <p:cNvPr id="17" name="Line 22"/>
          <p:cNvSpPr>
            <a:spLocks noChangeShapeType="1"/>
          </p:cNvSpPr>
          <p:nvPr/>
        </p:nvSpPr>
        <p:spPr bwMode="auto">
          <a:xfrm>
            <a:off x="614363" y="322263"/>
            <a:ext cx="8021637" cy="0"/>
          </a:xfrm>
          <a:prstGeom prst="line">
            <a:avLst/>
          </a:prstGeom>
          <a:noFill/>
          <a:ln w="25400">
            <a:solidFill>
              <a:srgbClr val="366CA6"/>
            </a:solidFill>
            <a:round/>
            <a:headEnd/>
            <a:tailEnd/>
          </a:ln>
        </p:spPr>
        <p:txBody>
          <a:bodyPr lIns="0" tIns="0" rIns="0" bIns="0" anchor="ctr"/>
          <a:lstStyle/>
          <a:p>
            <a:endParaRPr lang="en-GB"/>
          </a:p>
        </p:txBody>
      </p:sp>
      <p:sp>
        <p:nvSpPr>
          <p:cNvPr id="18" name="Line 22"/>
          <p:cNvSpPr>
            <a:spLocks noChangeShapeType="1"/>
          </p:cNvSpPr>
          <p:nvPr/>
        </p:nvSpPr>
        <p:spPr bwMode="auto">
          <a:xfrm>
            <a:off x="614363" y="374650"/>
            <a:ext cx="8021637" cy="0"/>
          </a:xfrm>
          <a:prstGeom prst="line">
            <a:avLst/>
          </a:prstGeom>
          <a:noFill/>
          <a:ln w="25400">
            <a:solidFill>
              <a:srgbClr val="366CA6"/>
            </a:solidFill>
            <a:round/>
            <a:headEnd/>
            <a:tailEnd/>
          </a:ln>
        </p:spPr>
        <p:txBody>
          <a:bodyPr lIns="0" tIns="0" rIns="0" bIns="0" anchor="ctr"/>
          <a:lstStyle/>
          <a:p>
            <a:endParaRPr lang="en-GB"/>
          </a:p>
        </p:txBody>
      </p:sp>
      <p:pic>
        <p:nvPicPr>
          <p:cNvPr id="19" name="Picture 20"/>
          <p:cNvPicPr>
            <a:picLocks noChangeAspect="1"/>
          </p:cNvPicPr>
          <p:nvPr/>
        </p:nvPicPr>
        <p:blipFill>
          <a:blip r:embed="rId8" cstate="print"/>
          <a:srcRect/>
          <a:stretch>
            <a:fillRect/>
          </a:stretch>
        </p:blipFill>
        <p:spPr bwMode="auto">
          <a:xfrm>
            <a:off x="4732338" y="5946775"/>
            <a:ext cx="658812" cy="508000"/>
          </a:xfrm>
          <a:prstGeom prst="rect">
            <a:avLst/>
          </a:prstGeom>
          <a:noFill/>
          <a:ln w="9525">
            <a:noFill/>
            <a:miter lim="800000"/>
            <a:headEnd/>
            <a:tailEnd/>
          </a:ln>
        </p:spPr>
      </p:pic>
      <p:pic>
        <p:nvPicPr>
          <p:cNvPr id="20" name="Picture 21"/>
          <p:cNvPicPr>
            <a:picLocks noChangeAspect="1"/>
          </p:cNvPicPr>
          <p:nvPr/>
        </p:nvPicPr>
        <p:blipFill>
          <a:blip r:embed="rId9" cstate="print"/>
          <a:srcRect/>
          <a:stretch>
            <a:fillRect/>
          </a:stretch>
        </p:blipFill>
        <p:spPr bwMode="auto">
          <a:xfrm>
            <a:off x="5429250" y="5926138"/>
            <a:ext cx="482600" cy="503237"/>
          </a:xfrm>
          <a:prstGeom prst="rect">
            <a:avLst/>
          </a:prstGeom>
          <a:noFill/>
          <a:ln w="9525">
            <a:noFill/>
            <a:miter lim="800000"/>
            <a:headEnd/>
            <a:tailEnd/>
          </a:ln>
        </p:spPr>
      </p:pic>
      <p:pic>
        <p:nvPicPr>
          <p:cNvPr id="21" name="Picture 22"/>
          <p:cNvPicPr>
            <a:picLocks noChangeAspect="1"/>
          </p:cNvPicPr>
          <p:nvPr/>
        </p:nvPicPr>
        <p:blipFill>
          <a:blip r:embed="rId10" cstate="print"/>
          <a:srcRect/>
          <a:stretch>
            <a:fillRect/>
          </a:stretch>
        </p:blipFill>
        <p:spPr bwMode="auto">
          <a:xfrm>
            <a:off x="6018213" y="5946775"/>
            <a:ext cx="376237" cy="498475"/>
          </a:xfrm>
          <a:prstGeom prst="rect">
            <a:avLst/>
          </a:prstGeom>
          <a:noFill/>
          <a:ln w="9525">
            <a:noFill/>
            <a:miter lim="800000"/>
            <a:headEnd/>
            <a:tailEnd/>
          </a:ln>
        </p:spPr>
      </p:pic>
    </p:spTree>
    <p:extLst>
      <p:ext uri="{BB962C8B-B14F-4D97-AF65-F5344CB8AC3E}">
        <p14:creationId xmlns:p14="http://schemas.microsoft.com/office/powerpoint/2010/main" val="27204888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990600"/>
            <a:ext cx="9000000" cy="487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94761" y="180842"/>
            <a:ext cx="6762878" cy="523220"/>
          </a:xfrm>
          <a:prstGeom prst="rect">
            <a:avLst/>
          </a:prstGeom>
          <a:noFill/>
        </p:spPr>
        <p:txBody>
          <a:bodyPr wrap="none" rtlCol="0">
            <a:spAutoFit/>
          </a:bodyPr>
          <a:lstStyle/>
          <a:p>
            <a:r>
              <a:rPr lang="en-GB" sz="2800" b="1" dirty="0">
                <a:solidFill>
                  <a:srgbClr val="3B7A6A"/>
                </a:solidFill>
                <a:latin typeface="Trebuchet MS" pitchFamily="34" charset="0"/>
              </a:rPr>
              <a:t>Get information </a:t>
            </a:r>
            <a:r>
              <a:rPr lang="en-GB" sz="2800" b="1" dirty="0" smtClean="0">
                <a:solidFill>
                  <a:srgbClr val="3B7A6A"/>
                </a:solidFill>
                <a:latin typeface="Trebuchet MS" pitchFamily="34" charset="0"/>
              </a:rPr>
              <a:t>from ‘behind</a:t>
            </a:r>
            <a:r>
              <a:rPr lang="en-GB" sz="2800" b="1" dirty="0">
                <a:solidFill>
                  <a:srgbClr val="3B7A6A"/>
                </a:solidFill>
                <a:latin typeface="Trebuchet MS" pitchFamily="34" charset="0"/>
              </a:rPr>
              <a:t>’ the </a:t>
            </a:r>
            <a:r>
              <a:rPr lang="en-GB" sz="2800" b="1" dirty="0" smtClean="0">
                <a:solidFill>
                  <a:srgbClr val="3B7A6A"/>
                </a:solidFill>
                <a:latin typeface="Trebuchet MS" pitchFamily="34" charset="0"/>
              </a:rPr>
              <a:t>map</a:t>
            </a:r>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969" t="53573" r="24001" b="7089"/>
          <a:stretch/>
        </p:blipFill>
        <p:spPr bwMode="auto">
          <a:xfrm>
            <a:off x="4748981" y="2904613"/>
            <a:ext cx="3937875" cy="3491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309000" y="4503800"/>
            <a:ext cx="4267200" cy="1396127"/>
          </a:xfrm>
          <a:prstGeom prst="roundRect">
            <a:avLst/>
          </a:prstGeom>
          <a:solidFill>
            <a:schemeClr val="bg1">
              <a:alpha val="78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l" fontAlgn="auto">
              <a:spcAft>
                <a:spcPts val="0"/>
              </a:spcAft>
            </a:pPr>
            <a:r>
              <a:rPr lang="en-US" sz="2200" dirty="0" smtClean="0">
                <a:solidFill>
                  <a:srgbClr val="0070C0"/>
                </a:solidFill>
              </a:rPr>
              <a:t>Browse additional information behind map elements: </a:t>
            </a:r>
            <a:r>
              <a:rPr lang="en-US" sz="2000" dirty="0" smtClean="0">
                <a:solidFill>
                  <a:srgbClr val="0070C0"/>
                </a:solidFill>
              </a:rPr>
              <a:t/>
            </a:r>
            <a:br>
              <a:rPr lang="en-US" sz="2000" dirty="0" smtClean="0">
                <a:solidFill>
                  <a:srgbClr val="0070C0"/>
                </a:solidFill>
              </a:rPr>
            </a:br>
            <a:r>
              <a:rPr lang="en-US" sz="1600" dirty="0" smtClean="0">
                <a:solidFill>
                  <a:srgbClr val="0070C0"/>
                </a:solidFill>
              </a:rPr>
              <a:t>For example borehole specifics like borehole number, formation, owner, etc.</a:t>
            </a:r>
            <a:endParaRPr lang="en-US" sz="1400" dirty="0">
              <a:solidFill>
                <a:srgbClr val="0070C0"/>
              </a:solidFill>
            </a:endParaRPr>
          </a:p>
        </p:txBody>
      </p:sp>
    </p:spTree>
    <p:extLst>
      <p:ext uri="{BB962C8B-B14F-4D97-AF65-F5344CB8AC3E}">
        <p14:creationId xmlns:p14="http://schemas.microsoft.com/office/powerpoint/2010/main" val="2868310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782" y="1078252"/>
            <a:ext cx="6840000" cy="3845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44624"/>
            <a:ext cx="8229600" cy="1033628"/>
          </a:xfrm>
        </p:spPr>
        <p:txBody>
          <a:bodyPr>
            <a:normAutofit/>
          </a:bodyPr>
          <a:lstStyle/>
          <a:p>
            <a:pPr defTabSz="409575" fontAlgn="base" hangingPunct="0">
              <a:spcAft>
                <a:spcPct val="0"/>
              </a:spcAft>
            </a:pPr>
            <a:r>
              <a:rPr lang="en-US" sz="2800" dirty="0" smtClean="0">
                <a:solidFill>
                  <a:srgbClr val="3B7A6A"/>
                </a:solidFill>
                <a:latin typeface="Trebuchet MS" pitchFamily="34" charset="0"/>
                <a:ea typeface="Helvetica Light" charset="0"/>
                <a:cs typeface="Helvetica Light" charset="0"/>
              </a:rPr>
              <a:t>Create overlays</a:t>
            </a:r>
            <a:br>
              <a:rPr lang="en-US" sz="2800" dirty="0" smtClean="0">
                <a:solidFill>
                  <a:srgbClr val="3B7A6A"/>
                </a:solidFill>
                <a:latin typeface="Trebuchet MS" pitchFamily="34" charset="0"/>
                <a:ea typeface="Helvetica Light" charset="0"/>
                <a:cs typeface="Helvetica Light" charset="0"/>
              </a:rPr>
            </a:br>
            <a:r>
              <a:rPr lang="en-US" sz="2400" b="0" dirty="0" err="1" smtClean="0">
                <a:solidFill>
                  <a:srgbClr val="3B7A6A"/>
                </a:solidFill>
                <a:latin typeface="Trebuchet MS" pitchFamily="34" charset="0"/>
                <a:ea typeface="Helvetica Light" charset="0"/>
                <a:cs typeface="Helvetica Light" charset="0"/>
              </a:rPr>
              <a:t>e.g</a:t>
            </a:r>
            <a:r>
              <a:rPr lang="en-US" sz="2400" b="0" dirty="0" smtClean="0">
                <a:solidFill>
                  <a:srgbClr val="3B7A6A"/>
                </a:solidFill>
                <a:latin typeface="Trebuchet MS" pitchFamily="34" charset="0"/>
                <a:ea typeface="Helvetica Light" charset="0"/>
                <a:cs typeface="Helvetica Light" charset="0"/>
              </a:rPr>
              <a:t>: recharge and land use</a:t>
            </a:r>
            <a:endParaRPr lang="en-US" sz="2800" b="0" dirty="0">
              <a:solidFill>
                <a:srgbClr val="3B7A6A"/>
              </a:solidFill>
              <a:latin typeface="Trebuchet MS" pitchFamily="34" charset="0"/>
              <a:ea typeface="Helvetica Light" charset="0"/>
              <a:cs typeface="Helvetica Light" charset="0"/>
            </a:endParaRPr>
          </a:p>
        </p:txBody>
      </p:sp>
      <p:sp>
        <p:nvSpPr>
          <p:cNvPr id="10" name="Rounded Rectangle 9"/>
          <p:cNvSpPr/>
          <p:nvPr/>
        </p:nvSpPr>
        <p:spPr>
          <a:xfrm>
            <a:off x="1676400" y="5024199"/>
            <a:ext cx="4267200" cy="919401"/>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wrap="square" anchor="ctr">
            <a:spAutoFit/>
          </a:bodyPr>
          <a:lstStyle/>
          <a:p>
            <a:pPr algn="l" defTabSz="914400" fontAlgn="auto" hangingPunct="1">
              <a:spcBef>
                <a:spcPts val="0"/>
              </a:spcBef>
              <a:spcAft>
                <a:spcPts val="0"/>
              </a:spcAft>
              <a:defRPr/>
            </a:pPr>
            <a:r>
              <a:rPr lang="en-US" sz="2400" dirty="0">
                <a:solidFill>
                  <a:srgbClr val="0070C0"/>
                </a:solidFill>
              </a:rPr>
              <a:t>Create new insights  by  making </a:t>
            </a:r>
          </a:p>
          <a:p>
            <a:pPr algn="l" defTabSz="914400" fontAlgn="auto" hangingPunct="1">
              <a:spcBef>
                <a:spcPts val="0"/>
              </a:spcBef>
              <a:spcAft>
                <a:spcPts val="0"/>
              </a:spcAft>
              <a:defRPr/>
            </a:pPr>
            <a:r>
              <a:rPr lang="en-US" sz="2400" dirty="0">
                <a:solidFill>
                  <a:srgbClr val="0070C0"/>
                </a:solidFill>
              </a:rPr>
              <a:t>overlays of thematic maps</a:t>
            </a:r>
            <a:endParaRPr lang="en-GB" sz="2400" dirty="0">
              <a:solidFill>
                <a:srgbClr val="0070C0"/>
              </a:solidFill>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78252"/>
            <a:ext cx="6840000" cy="3845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Oval 13"/>
          <p:cNvSpPr/>
          <p:nvPr/>
        </p:nvSpPr>
        <p:spPr bwMode="auto">
          <a:xfrm>
            <a:off x="206477" y="2209800"/>
            <a:ext cx="457200" cy="1066800"/>
          </a:xfrm>
          <a:prstGeom prst="ellipse">
            <a:avLst/>
          </a:prstGeom>
          <a:no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vert="horz" wrap="square" lIns="50800" tIns="50800" rIns="50800" bIns="50800" numCol="1" rtlCol="0" anchor="ctr" anchorCtr="0" compatLnSpc="1">
            <a:prstTxWarp prst="textNoShape">
              <a:avLst/>
            </a:prstTxWarp>
          </a:bodyPr>
          <a:lstStyle/>
          <a:p>
            <a:pPr marL="228600" marR="0" indent="0" algn="ctr" defTabSz="584200" rtl="0" eaLnBrk="1"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p:txBody>
      </p:sp>
      <p:pic>
        <p:nvPicPr>
          <p:cNvPr id="4" name="Picture 2" descr="http://gis.townofchapelhill.org/_img/ClipArt-GIS.gif"/>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r="13077"/>
          <a:stretch>
            <a:fillRect/>
          </a:stretch>
        </p:blipFill>
        <p:spPr bwMode="auto">
          <a:xfrm>
            <a:off x="6324600" y="3043084"/>
            <a:ext cx="2466028" cy="3158012"/>
          </a:xfrm>
          <a:prstGeom prst="rect">
            <a:avLst/>
          </a:prstGeom>
          <a:noFill/>
          <a:ln w="9525">
            <a:noFill/>
            <a:miter lim="800000"/>
            <a:headEnd/>
            <a:tailEnd/>
          </a:ln>
        </p:spPr>
      </p:pic>
    </p:spTree>
    <p:extLst>
      <p:ext uri="{BB962C8B-B14F-4D97-AF65-F5344CB8AC3E}">
        <p14:creationId xmlns:p14="http://schemas.microsoft.com/office/powerpoint/2010/main" val="345613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16444"/>
            <a:ext cx="7200000" cy="3879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428" t="15870" r="23162" b="39565"/>
          <a:stretch/>
        </p:blipFill>
        <p:spPr bwMode="auto">
          <a:xfrm>
            <a:off x="3676200" y="3612568"/>
            <a:ext cx="5467800" cy="2712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2209800" y="1066800"/>
            <a:ext cx="457200" cy="457200"/>
          </a:xfrm>
          <a:prstGeom prst="ellipse">
            <a:avLst/>
          </a:prstGeom>
          <a:no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vert="horz" wrap="square" lIns="50800" tIns="50800" rIns="50800" bIns="50800" numCol="1" rtlCol="0" anchor="ctr" anchorCtr="0" compatLnSpc="1">
            <a:prstTxWarp prst="textNoShape">
              <a:avLst/>
            </a:prstTxWarp>
          </a:bodyPr>
          <a:lstStyle/>
          <a:p>
            <a:pPr marL="228600" marR="0" indent="0" algn="ctr" defTabSz="584200" rtl="0" eaLnBrk="1"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p:txBody>
      </p:sp>
      <p:cxnSp>
        <p:nvCxnSpPr>
          <p:cNvPr id="7" name="Straight Connector 6"/>
          <p:cNvCxnSpPr/>
          <p:nvPr/>
        </p:nvCxnSpPr>
        <p:spPr bwMode="auto">
          <a:xfrm>
            <a:off x="2438400" y="1371600"/>
            <a:ext cx="1237800" cy="4952999"/>
          </a:xfrm>
          <a:prstGeom prst="line">
            <a:avLst/>
          </a:prstGeom>
          <a:blipFill dpi="0" rotWithShape="0">
            <a:blip r:embed="rId4"/>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10" name="Straight Connector 9"/>
          <p:cNvCxnSpPr/>
          <p:nvPr/>
        </p:nvCxnSpPr>
        <p:spPr bwMode="auto">
          <a:xfrm>
            <a:off x="2667000" y="1219200"/>
            <a:ext cx="6477000" cy="2393368"/>
          </a:xfrm>
          <a:prstGeom prst="line">
            <a:avLst/>
          </a:prstGeom>
          <a:blipFill dpi="0" rotWithShape="0">
            <a:blip r:embed="rId4"/>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p:spPr>
      </p:cxnSp>
      <p:sp>
        <p:nvSpPr>
          <p:cNvPr id="13" name="TextBox 12"/>
          <p:cNvSpPr txBox="1"/>
          <p:nvPr/>
        </p:nvSpPr>
        <p:spPr>
          <a:xfrm>
            <a:off x="1564263" y="14749"/>
            <a:ext cx="6202339" cy="523220"/>
          </a:xfrm>
          <a:prstGeom prst="rect">
            <a:avLst/>
          </a:prstGeom>
          <a:noFill/>
        </p:spPr>
        <p:txBody>
          <a:bodyPr wrap="none" rtlCol="0">
            <a:spAutoFit/>
          </a:bodyPr>
          <a:lstStyle/>
          <a:p>
            <a:r>
              <a:rPr lang="en-GB" sz="2800" b="1" dirty="0">
                <a:solidFill>
                  <a:srgbClr val="3B7A6A"/>
                </a:solidFill>
                <a:latin typeface="Trebuchet MS" pitchFamily="34" charset="0"/>
              </a:rPr>
              <a:t>Query </a:t>
            </a:r>
            <a:r>
              <a:rPr lang="en-GB" sz="2800" b="1" dirty="0" smtClean="0">
                <a:solidFill>
                  <a:srgbClr val="3B7A6A"/>
                </a:solidFill>
                <a:latin typeface="Trebuchet MS" pitchFamily="34" charset="0"/>
              </a:rPr>
              <a:t>maps / filter content of maps</a:t>
            </a:r>
            <a:endParaRPr lang="en-GB" sz="2800" b="1" dirty="0">
              <a:solidFill>
                <a:srgbClr val="3B7A6A"/>
              </a:solidFill>
              <a:latin typeface="Trebuchet MS" pitchFamily="34" charset="0"/>
            </a:endParaRPr>
          </a:p>
        </p:txBody>
      </p:sp>
      <p:sp>
        <p:nvSpPr>
          <p:cNvPr id="15" name="Rounded Rectangle 14"/>
          <p:cNvSpPr/>
          <p:nvPr/>
        </p:nvSpPr>
        <p:spPr>
          <a:xfrm>
            <a:off x="152400" y="4724400"/>
            <a:ext cx="2956519" cy="9144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solidFill>
                  <a:srgbClr val="0070C0"/>
                </a:solidFill>
              </a:rPr>
              <a:t>Analyse (multiple) maps in detail</a:t>
            </a:r>
            <a:endParaRPr lang="en-GB" sz="2400" dirty="0">
              <a:solidFill>
                <a:srgbClr val="0070C0"/>
              </a:solidFill>
            </a:endParaRPr>
          </a:p>
        </p:txBody>
      </p:sp>
    </p:spTree>
    <p:extLst>
      <p:ext uri="{BB962C8B-B14F-4D97-AF65-F5344CB8AC3E}">
        <p14:creationId xmlns:p14="http://schemas.microsoft.com/office/powerpoint/2010/main" val="33015283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16444"/>
            <a:ext cx="7200000" cy="3879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428" t="15870" r="23162" b="39565"/>
          <a:stretch/>
        </p:blipFill>
        <p:spPr bwMode="auto">
          <a:xfrm>
            <a:off x="3676200" y="3612568"/>
            <a:ext cx="5467800" cy="2712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228600" y="3886200"/>
            <a:ext cx="3374594" cy="19050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000" dirty="0" smtClean="0">
                <a:solidFill>
                  <a:srgbClr val="0070C0"/>
                </a:solidFill>
              </a:rPr>
              <a:t>Query functionality becomes more &amp; more useful with more maps in the system and when maps contain additional information</a:t>
            </a:r>
            <a:endParaRPr lang="en-GB" sz="2000" dirty="0">
              <a:solidFill>
                <a:srgbClr val="0070C0"/>
              </a:solidFill>
            </a:endParaRPr>
          </a:p>
        </p:txBody>
      </p:sp>
      <p:sp>
        <p:nvSpPr>
          <p:cNvPr id="9" name="TextBox 8"/>
          <p:cNvSpPr txBox="1"/>
          <p:nvPr/>
        </p:nvSpPr>
        <p:spPr>
          <a:xfrm>
            <a:off x="1564263" y="14749"/>
            <a:ext cx="6202339" cy="523220"/>
          </a:xfrm>
          <a:prstGeom prst="rect">
            <a:avLst/>
          </a:prstGeom>
          <a:noFill/>
        </p:spPr>
        <p:txBody>
          <a:bodyPr wrap="none" rtlCol="0">
            <a:spAutoFit/>
          </a:bodyPr>
          <a:lstStyle/>
          <a:p>
            <a:r>
              <a:rPr lang="en-GB" sz="2800" b="1" dirty="0">
                <a:solidFill>
                  <a:srgbClr val="3B7A6A"/>
                </a:solidFill>
                <a:latin typeface="Trebuchet MS" pitchFamily="34" charset="0"/>
              </a:rPr>
              <a:t>Query </a:t>
            </a:r>
            <a:r>
              <a:rPr lang="en-GB" sz="2800" b="1" dirty="0" smtClean="0">
                <a:solidFill>
                  <a:srgbClr val="3B7A6A"/>
                </a:solidFill>
                <a:latin typeface="Trebuchet MS" pitchFamily="34" charset="0"/>
              </a:rPr>
              <a:t>maps / filter content of maps</a:t>
            </a:r>
            <a:endParaRPr lang="en-GB" sz="2800" b="1" dirty="0">
              <a:solidFill>
                <a:srgbClr val="3B7A6A"/>
              </a:solidFill>
              <a:latin typeface="Trebuchet MS" pitchFamily="34" charset="0"/>
            </a:endParaRPr>
          </a:p>
        </p:txBody>
      </p:sp>
    </p:spTree>
    <p:extLst>
      <p:ext uri="{BB962C8B-B14F-4D97-AF65-F5344CB8AC3E}">
        <p14:creationId xmlns:p14="http://schemas.microsoft.com/office/powerpoint/2010/main" val="34313396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46799"/>
            <a:ext cx="8001000" cy="523220"/>
          </a:xfrm>
          <a:prstGeom prst="rect">
            <a:avLst/>
          </a:prstGeom>
          <a:noFill/>
        </p:spPr>
        <p:txBody>
          <a:bodyPr wrap="square" rtlCol="0">
            <a:spAutoFit/>
          </a:bodyPr>
          <a:lstStyle/>
          <a:p>
            <a:r>
              <a:rPr lang="en-GB" sz="2800" b="1" dirty="0">
                <a:solidFill>
                  <a:srgbClr val="3B7A6A"/>
                </a:solidFill>
                <a:latin typeface="Trebuchet MS" pitchFamily="34" charset="0"/>
              </a:rPr>
              <a:t>Storing and sharing of additional information</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00" y="654971"/>
            <a:ext cx="9000000" cy="5060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4567800" y="3657600"/>
            <a:ext cx="4042800" cy="16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993723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836" y="885950"/>
            <a:ext cx="8839200" cy="4969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7086600" y="2133600"/>
            <a:ext cx="1828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 y="46799"/>
            <a:ext cx="8001000" cy="523220"/>
          </a:xfrm>
          <a:prstGeom prst="rect">
            <a:avLst/>
          </a:prstGeom>
          <a:noFill/>
        </p:spPr>
        <p:txBody>
          <a:bodyPr wrap="square" rtlCol="0">
            <a:spAutoFit/>
          </a:bodyPr>
          <a:lstStyle/>
          <a:p>
            <a:r>
              <a:rPr lang="en-GB" sz="2800" b="1" dirty="0">
                <a:solidFill>
                  <a:srgbClr val="3B7A6A"/>
                </a:solidFill>
                <a:latin typeface="Trebuchet MS" pitchFamily="34" charset="0"/>
              </a:rPr>
              <a:t>Storing and sharing of additional information</a:t>
            </a:r>
          </a:p>
        </p:txBody>
      </p:sp>
    </p:spTree>
    <p:extLst>
      <p:ext uri="{BB962C8B-B14F-4D97-AF65-F5344CB8AC3E}">
        <p14:creationId xmlns:p14="http://schemas.microsoft.com/office/powerpoint/2010/main" val="34163602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418"/>
          <a:stretch/>
        </p:blipFill>
        <p:spPr bwMode="auto">
          <a:xfrm>
            <a:off x="67800" y="685801"/>
            <a:ext cx="9000000" cy="4785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0" y="0"/>
            <a:ext cx="7848600" cy="535496"/>
          </a:xfrm>
          <a:prstGeom prst="rect">
            <a:avLst/>
          </a:prstGeom>
        </p:spPr>
        <p:txBody>
          <a:bodyPr/>
          <a:lstStyle>
            <a:lvl1pPr algn="ctr" defTabSz="409575" rtl="0" eaLnBrk="0" fontAlgn="base" hangingPunct="0">
              <a:spcBef>
                <a:spcPct val="0"/>
              </a:spcBef>
              <a:spcAft>
                <a:spcPct val="0"/>
              </a:spcAft>
              <a:defRPr sz="5600">
                <a:solidFill>
                  <a:srgbClr val="000000"/>
                </a:solidFill>
                <a:latin typeface="+mj-lt"/>
                <a:ea typeface="+mj-ea"/>
                <a:cs typeface="+mj-cs"/>
                <a:sym typeface="Helvetica Light" charset="0"/>
              </a:defRPr>
            </a:lvl1pPr>
            <a:lvl2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2pPr>
            <a:lvl3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3pPr>
            <a:lvl4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4pPr>
            <a:lvl5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5pPr>
            <a:lvl6pPr marL="321457"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6pPr>
            <a:lvl7pPr marL="642915"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7pPr>
            <a:lvl8pPr marL="964372"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8pPr>
            <a:lvl9pPr marL="1285829"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9pPr>
          </a:lstStyle>
          <a:p>
            <a:pPr eaLnBrk="1"/>
            <a:r>
              <a:rPr lang="en-US" sz="2800" b="1" dirty="0" smtClean="0">
                <a:solidFill>
                  <a:srgbClr val="3B7A6A"/>
                </a:solidFill>
                <a:latin typeface="Trebuchet MS" pitchFamily="34" charset="0"/>
                <a:ea typeface="Helvetica Light" charset="0"/>
                <a:cs typeface="Helvetica Light" charset="0"/>
              </a:rPr>
              <a:t>Add external data for analyses</a:t>
            </a:r>
            <a:endParaRPr lang="en-US" sz="2800" b="1" dirty="0">
              <a:solidFill>
                <a:srgbClr val="3B7A6A"/>
              </a:solidFill>
              <a:latin typeface="Trebuchet MS" pitchFamily="34" charset="0"/>
              <a:ea typeface="Helvetica Light" charset="0"/>
              <a:cs typeface="Helvetica Light" charset="0"/>
            </a:endParaRPr>
          </a:p>
        </p:txBody>
      </p:sp>
      <p:sp>
        <p:nvSpPr>
          <p:cNvPr id="5" name="Rounded Rectangle 4"/>
          <p:cNvSpPr/>
          <p:nvPr/>
        </p:nvSpPr>
        <p:spPr>
          <a:xfrm>
            <a:off x="3657600" y="4495800"/>
            <a:ext cx="5257800" cy="17526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000" dirty="0" smtClean="0">
                <a:solidFill>
                  <a:srgbClr val="0070C0"/>
                </a:solidFill>
              </a:rPr>
              <a:t>International open standards (WMS/WFS),</a:t>
            </a:r>
          </a:p>
          <a:p>
            <a:pPr algn="l"/>
            <a:r>
              <a:rPr lang="en-GB" sz="2000" dirty="0" smtClean="0">
                <a:solidFill>
                  <a:srgbClr val="0070C0"/>
                </a:solidFill>
              </a:rPr>
              <a:t>enabling viewing of external maps.</a:t>
            </a:r>
            <a:br>
              <a:rPr lang="en-GB" sz="2000" dirty="0" smtClean="0">
                <a:solidFill>
                  <a:srgbClr val="0070C0"/>
                </a:solidFill>
              </a:rPr>
            </a:br>
            <a:endParaRPr lang="en-GB" sz="2000" dirty="0" smtClean="0">
              <a:solidFill>
                <a:srgbClr val="0070C0"/>
              </a:solidFill>
            </a:endParaRPr>
          </a:p>
          <a:p>
            <a:pPr algn="l"/>
            <a:r>
              <a:rPr lang="en-GB" sz="2000" dirty="0" smtClean="0">
                <a:solidFill>
                  <a:srgbClr val="0070C0"/>
                </a:solidFill>
              </a:rPr>
              <a:t>For example from NASA database:</a:t>
            </a:r>
          </a:p>
          <a:p>
            <a:pPr algn="l"/>
            <a:r>
              <a:rPr lang="en-GB" sz="1600" dirty="0">
                <a:solidFill>
                  <a:srgbClr val="0070C0"/>
                </a:solidFill>
              </a:rPr>
              <a:t>http://</a:t>
            </a:r>
            <a:r>
              <a:rPr lang="en-GB" sz="1600" dirty="0" smtClean="0">
                <a:solidFill>
                  <a:srgbClr val="0070C0"/>
                </a:solidFill>
              </a:rPr>
              <a:t>sedac.ciesin.columbia.edu/geoserver/wms</a:t>
            </a:r>
            <a:endParaRPr lang="en-GB" sz="2000" dirty="0" smtClean="0">
              <a:solidFill>
                <a:srgbClr val="0070C0"/>
              </a:solidFill>
            </a:endParaRPr>
          </a:p>
        </p:txBody>
      </p:sp>
    </p:spTree>
    <p:extLst>
      <p:ext uri="{BB962C8B-B14F-4D97-AF65-F5344CB8AC3E}">
        <p14:creationId xmlns:p14="http://schemas.microsoft.com/office/powerpoint/2010/main" val="4902592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4451"/>
            <a:ext cx="8229600" cy="488950"/>
          </a:xfrm>
        </p:spPr>
        <p:txBody>
          <a:bodyPr>
            <a:normAutofit/>
          </a:bodyPr>
          <a:lstStyle/>
          <a:p>
            <a:pPr defTabSz="409575" fontAlgn="base" hangingPunct="0">
              <a:spcAft>
                <a:spcPct val="0"/>
              </a:spcAft>
            </a:pPr>
            <a:r>
              <a:rPr lang="en-US" sz="2800" dirty="0">
                <a:solidFill>
                  <a:srgbClr val="3B7A6A"/>
                </a:solidFill>
                <a:latin typeface="Trebuchet MS" pitchFamily="34" charset="0"/>
                <a:ea typeface="Helvetica Light" charset="0"/>
                <a:cs typeface="Helvetica Light" charset="0"/>
              </a:rPr>
              <a:t>Data Upload </a:t>
            </a:r>
            <a:r>
              <a:rPr lang="en-US" sz="2800" dirty="0" smtClean="0">
                <a:solidFill>
                  <a:srgbClr val="3B7A6A"/>
                </a:solidFill>
                <a:latin typeface="Trebuchet MS" pitchFamily="34" charset="0"/>
                <a:ea typeface="Helvetica Light" charset="0"/>
                <a:cs typeface="Helvetica Light" charset="0"/>
              </a:rPr>
              <a:t>– </a:t>
            </a:r>
            <a:r>
              <a:rPr lang="en-GB" sz="2800" dirty="0" smtClean="0">
                <a:solidFill>
                  <a:srgbClr val="3B7A6A"/>
                </a:solidFill>
                <a:latin typeface="Trebuchet MS" pitchFamily="34" charset="0"/>
                <a:ea typeface="Helvetica Light" charset="0"/>
                <a:cs typeface="Helvetica Light" charset="0"/>
              </a:rPr>
              <a:t>authorised</a:t>
            </a:r>
            <a:r>
              <a:rPr lang="en-US" sz="2800" dirty="0" smtClean="0">
                <a:solidFill>
                  <a:srgbClr val="3B7A6A"/>
                </a:solidFill>
                <a:latin typeface="Trebuchet MS" pitchFamily="34" charset="0"/>
                <a:ea typeface="Helvetica Light" charset="0"/>
                <a:cs typeface="Helvetica Light" charset="0"/>
              </a:rPr>
              <a:t> users only</a:t>
            </a:r>
            <a:endParaRPr lang="en-US" sz="2800" dirty="0">
              <a:solidFill>
                <a:srgbClr val="3B7A6A"/>
              </a:solidFill>
              <a:latin typeface="Trebuchet MS" pitchFamily="34" charset="0"/>
              <a:ea typeface="Helvetica Light" charset="0"/>
              <a:cs typeface="Helvetica Light" charset="0"/>
            </a:endParaRPr>
          </a:p>
        </p:txBody>
      </p:sp>
      <p:pic>
        <p:nvPicPr>
          <p:cNvPr id="6146"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517490" y="1524000"/>
            <a:ext cx="5427999" cy="47625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le 4"/>
          <p:cNvSpPr/>
          <p:nvPr/>
        </p:nvSpPr>
        <p:spPr>
          <a:xfrm>
            <a:off x="228600" y="762000"/>
            <a:ext cx="3886200" cy="4355690"/>
          </a:xfrm>
          <a:prstGeom prst="roundRect">
            <a:avLst/>
          </a:prstGeom>
          <a:solidFill>
            <a:schemeClr val="bg1">
              <a:alpha val="88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buFont typeface="Wingdings" panose="05000000000000000000" pitchFamily="2" charset="2"/>
              <a:buChar char="ü"/>
            </a:pPr>
            <a:r>
              <a:rPr lang="en-GB" sz="2000" b="1" dirty="0">
                <a:solidFill>
                  <a:srgbClr val="0070C0"/>
                </a:solidFill>
              </a:rPr>
              <a:t>Point data </a:t>
            </a:r>
            <a:r>
              <a:rPr lang="en-GB" sz="1600" dirty="0">
                <a:solidFill>
                  <a:srgbClr val="0070C0"/>
                </a:solidFill>
              </a:rPr>
              <a:t>(e.g. borehole locations </a:t>
            </a:r>
            <a:r>
              <a:rPr lang="en-GB" sz="1600" dirty="0" smtClean="0">
                <a:solidFill>
                  <a:srgbClr val="0070C0"/>
                </a:solidFill>
              </a:rPr>
              <a:t>with information </a:t>
            </a:r>
            <a:r>
              <a:rPr lang="en-GB" sz="1600" dirty="0">
                <a:solidFill>
                  <a:srgbClr val="0070C0"/>
                </a:solidFill>
              </a:rPr>
              <a:t>on formation type, water </a:t>
            </a:r>
            <a:r>
              <a:rPr lang="en-GB" sz="1600" dirty="0" smtClean="0">
                <a:solidFill>
                  <a:srgbClr val="0070C0"/>
                </a:solidFill>
              </a:rPr>
              <a:t>quality)</a:t>
            </a:r>
            <a:r>
              <a:rPr lang="en-GB" sz="2000" dirty="0" smtClean="0">
                <a:solidFill>
                  <a:srgbClr val="0070C0"/>
                </a:solidFill>
              </a:rPr>
              <a:t>: Excel spreadsheet</a:t>
            </a:r>
            <a:endParaRPr lang="en-GB" sz="2000" dirty="0">
              <a:solidFill>
                <a:srgbClr val="0070C0"/>
              </a:solidFill>
            </a:endParaRPr>
          </a:p>
          <a:p>
            <a:pPr marL="342900" indent="-342900" algn="l">
              <a:buFont typeface="Wingdings" panose="05000000000000000000" pitchFamily="2" charset="2"/>
              <a:buChar char="ü"/>
            </a:pPr>
            <a:r>
              <a:rPr lang="en-GB" sz="2000" b="1" dirty="0">
                <a:solidFill>
                  <a:srgbClr val="0070C0"/>
                </a:solidFill>
              </a:rPr>
              <a:t>GIS-maps</a:t>
            </a:r>
            <a:r>
              <a:rPr lang="en-GB" sz="2000" dirty="0">
                <a:solidFill>
                  <a:srgbClr val="0070C0"/>
                </a:solidFill>
              </a:rPr>
              <a:t> with points, lines and polygons </a:t>
            </a:r>
            <a:r>
              <a:rPr lang="en-GB" sz="1600" dirty="0">
                <a:solidFill>
                  <a:srgbClr val="0070C0"/>
                </a:solidFill>
              </a:rPr>
              <a:t>(</a:t>
            </a:r>
            <a:r>
              <a:rPr lang="en-GB" sz="1600" dirty="0" err="1">
                <a:solidFill>
                  <a:srgbClr val="0070C0"/>
                </a:solidFill>
              </a:rPr>
              <a:t>e.g</a:t>
            </a:r>
            <a:r>
              <a:rPr lang="en-GB" sz="1600" dirty="0">
                <a:solidFill>
                  <a:srgbClr val="0070C0"/>
                </a:solidFill>
              </a:rPr>
              <a:t>: land use map</a:t>
            </a:r>
            <a:r>
              <a:rPr lang="en-GB" sz="1600" dirty="0" smtClean="0">
                <a:solidFill>
                  <a:srgbClr val="0070C0"/>
                </a:solidFill>
              </a:rPr>
              <a:t>)</a:t>
            </a:r>
            <a:r>
              <a:rPr lang="en-GB" sz="2000" dirty="0" smtClean="0">
                <a:solidFill>
                  <a:srgbClr val="0070C0"/>
                </a:solidFill>
              </a:rPr>
              <a:t>: ESRI </a:t>
            </a:r>
            <a:r>
              <a:rPr lang="en-GB" sz="2000" dirty="0" err="1" smtClean="0">
                <a:solidFill>
                  <a:srgbClr val="0070C0"/>
                </a:solidFill>
              </a:rPr>
              <a:t>Shapefile</a:t>
            </a:r>
            <a:endParaRPr lang="en-GB" sz="2000" dirty="0">
              <a:solidFill>
                <a:srgbClr val="0070C0"/>
              </a:solidFill>
            </a:endParaRPr>
          </a:p>
          <a:p>
            <a:pPr marL="342900" indent="-342900" algn="l">
              <a:buFont typeface="Wingdings" panose="05000000000000000000" pitchFamily="2" charset="2"/>
              <a:buChar char="ü"/>
            </a:pPr>
            <a:r>
              <a:rPr lang="en-GB" sz="2000" b="1" dirty="0" smtClean="0">
                <a:solidFill>
                  <a:srgbClr val="0070C0"/>
                </a:solidFill>
              </a:rPr>
              <a:t>Geo-referenced images </a:t>
            </a:r>
            <a:r>
              <a:rPr lang="en-GB" sz="1600" dirty="0" smtClean="0">
                <a:solidFill>
                  <a:srgbClr val="0070C0"/>
                </a:solidFill>
              </a:rPr>
              <a:t>(</a:t>
            </a:r>
            <a:r>
              <a:rPr lang="en-GB" sz="1600" dirty="0" err="1" smtClean="0">
                <a:solidFill>
                  <a:srgbClr val="0070C0"/>
                </a:solidFill>
              </a:rPr>
              <a:t>e.g</a:t>
            </a:r>
            <a:r>
              <a:rPr lang="en-GB" sz="1600" dirty="0">
                <a:solidFill>
                  <a:srgbClr val="0070C0"/>
                </a:solidFill>
              </a:rPr>
              <a:t>: </a:t>
            </a:r>
            <a:r>
              <a:rPr lang="en-GB" sz="1600" dirty="0" smtClean="0">
                <a:solidFill>
                  <a:srgbClr val="0070C0"/>
                </a:solidFill>
              </a:rPr>
              <a:t>satellite </a:t>
            </a:r>
            <a:r>
              <a:rPr lang="en-GB" sz="1600" dirty="0">
                <a:solidFill>
                  <a:srgbClr val="0070C0"/>
                </a:solidFill>
              </a:rPr>
              <a:t>image, elevation data</a:t>
            </a:r>
            <a:r>
              <a:rPr lang="en-GB" sz="1600" dirty="0" smtClean="0">
                <a:solidFill>
                  <a:srgbClr val="0070C0"/>
                </a:solidFill>
              </a:rPr>
              <a:t>): </a:t>
            </a:r>
            <a:r>
              <a:rPr lang="en-GB" sz="2000" dirty="0" smtClean="0">
                <a:solidFill>
                  <a:srgbClr val="0070C0"/>
                </a:solidFill>
              </a:rPr>
              <a:t>geo-tiff</a:t>
            </a:r>
            <a:endParaRPr lang="en-GB" sz="2000" dirty="0">
              <a:solidFill>
                <a:srgbClr val="0070C0"/>
              </a:solidFill>
            </a:endParaRPr>
          </a:p>
          <a:p>
            <a:pPr algn="l"/>
            <a:endParaRPr lang="en-US" sz="2000" dirty="0">
              <a:solidFill>
                <a:srgbClr val="0070C0"/>
              </a:solidFill>
            </a:endParaRPr>
          </a:p>
          <a:p>
            <a:pPr marL="342900" indent="-342900" algn="l">
              <a:buFont typeface="Wingdings" panose="05000000000000000000" pitchFamily="2" charset="2"/>
              <a:buChar char="ü"/>
            </a:pPr>
            <a:r>
              <a:rPr lang="en-US" sz="2000" b="1" dirty="0" smtClean="0">
                <a:solidFill>
                  <a:srgbClr val="0070C0"/>
                </a:solidFill>
              </a:rPr>
              <a:t>Documents</a:t>
            </a:r>
            <a:r>
              <a:rPr lang="en-US" sz="2000" dirty="0" smtClean="0">
                <a:solidFill>
                  <a:srgbClr val="0070C0"/>
                </a:solidFill>
              </a:rPr>
              <a:t>: Reports, Images, etc. </a:t>
            </a:r>
            <a:endParaRPr lang="en-US" sz="2000" dirty="0">
              <a:solidFill>
                <a:srgbClr val="0070C0"/>
              </a:solidFill>
            </a:endParaRPr>
          </a:p>
        </p:txBody>
      </p:sp>
    </p:spTree>
    <p:extLst>
      <p:ext uri="{BB962C8B-B14F-4D97-AF65-F5344CB8AC3E}">
        <p14:creationId xmlns:p14="http://schemas.microsoft.com/office/powerpoint/2010/main" val="15007586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4451"/>
            <a:ext cx="7848600" cy="946150"/>
          </a:xfrm>
        </p:spPr>
        <p:txBody>
          <a:bodyPr>
            <a:normAutofit/>
          </a:bodyPr>
          <a:lstStyle/>
          <a:p>
            <a:pPr defTabSz="409575" fontAlgn="base" hangingPunct="0">
              <a:spcAft>
                <a:spcPct val="0"/>
              </a:spcAft>
            </a:pPr>
            <a:r>
              <a:rPr lang="en-US" sz="2800" dirty="0">
                <a:solidFill>
                  <a:srgbClr val="3B7A6A"/>
                </a:solidFill>
                <a:latin typeface="Trebuchet MS" pitchFamily="34" charset="0"/>
                <a:ea typeface="Helvetica Light" charset="0"/>
                <a:cs typeface="Helvetica Light" charset="0"/>
              </a:rPr>
              <a:t>Publishing </a:t>
            </a:r>
            <a:r>
              <a:rPr lang="en-US" sz="2800" dirty="0" smtClean="0">
                <a:solidFill>
                  <a:srgbClr val="3B7A6A"/>
                </a:solidFill>
                <a:latin typeface="Trebuchet MS" pitchFamily="34" charset="0"/>
                <a:ea typeface="Helvetica Light" charset="0"/>
                <a:cs typeface="Helvetica Light" charset="0"/>
              </a:rPr>
              <a:t>data – </a:t>
            </a:r>
            <a:r>
              <a:rPr lang="en-US" sz="2800" dirty="0" err="1" smtClean="0">
                <a:solidFill>
                  <a:srgbClr val="3B7A6A"/>
                </a:solidFill>
                <a:latin typeface="Trebuchet MS" pitchFamily="34" charset="0"/>
                <a:ea typeface="Helvetica Light" charset="0"/>
                <a:cs typeface="Helvetica Light" charset="0"/>
              </a:rPr>
              <a:t>authorised</a:t>
            </a:r>
            <a:r>
              <a:rPr lang="en-US" sz="2800" dirty="0" smtClean="0">
                <a:solidFill>
                  <a:srgbClr val="3B7A6A"/>
                </a:solidFill>
                <a:latin typeface="Trebuchet MS" pitchFamily="34" charset="0"/>
                <a:ea typeface="Helvetica Light" charset="0"/>
                <a:cs typeface="Helvetica Light" charset="0"/>
              </a:rPr>
              <a:t> users only</a:t>
            </a:r>
            <a:br>
              <a:rPr lang="en-US" sz="2800" dirty="0" smtClean="0">
                <a:solidFill>
                  <a:srgbClr val="3B7A6A"/>
                </a:solidFill>
                <a:latin typeface="Trebuchet MS" pitchFamily="34" charset="0"/>
                <a:ea typeface="Helvetica Light" charset="0"/>
                <a:cs typeface="Helvetica Light" charset="0"/>
              </a:rPr>
            </a:br>
            <a:r>
              <a:rPr lang="en-US" sz="2800" dirty="0" smtClean="0">
                <a:solidFill>
                  <a:srgbClr val="3B7A6A"/>
                </a:solidFill>
                <a:latin typeface="Trebuchet MS" pitchFamily="34" charset="0"/>
                <a:ea typeface="Helvetica Light" charset="0"/>
                <a:cs typeface="Helvetica Light" charset="0"/>
              </a:rPr>
              <a:t> c</a:t>
            </a:r>
            <a:r>
              <a:rPr lang="en-US" sz="2400" dirty="0" smtClean="0">
                <a:solidFill>
                  <a:srgbClr val="3B7A6A"/>
                </a:solidFill>
                <a:latin typeface="Trebuchet MS" pitchFamily="34" charset="0"/>
                <a:ea typeface="Helvetica Light" charset="0"/>
                <a:cs typeface="Helvetica Light" charset="0"/>
              </a:rPr>
              <a:t>opy maps from private to public viewer </a:t>
            </a:r>
            <a:r>
              <a:rPr lang="en-US" sz="2800" dirty="0" smtClean="0">
                <a:solidFill>
                  <a:srgbClr val="3B7A6A"/>
                </a:solidFill>
                <a:latin typeface="Trebuchet MS" pitchFamily="34" charset="0"/>
                <a:ea typeface="Helvetica Light" charset="0"/>
                <a:cs typeface="Helvetica Light" charset="0"/>
              </a:rPr>
              <a:t> </a:t>
            </a:r>
            <a:endParaRPr lang="en-US" sz="2800" dirty="0">
              <a:solidFill>
                <a:srgbClr val="3B7A6A"/>
              </a:solidFill>
              <a:latin typeface="Trebuchet MS" pitchFamily="34" charset="0"/>
              <a:ea typeface="Helvetica Light" charset="0"/>
              <a:cs typeface="Helvetica Light" charset="0"/>
            </a:endParaRPr>
          </a:p>
        </p:txBody>
      </p:sp>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21550" y="1394494"/>
            <a:ext cx="8376934" cy="1601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7646883" y="1816760"/>
            <a:ext cx="1109206" cy="3912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auto" hangingPunct="1">
              <a:spcBef>
                <a:spcPts val="0"/>
              </a:spcBef>
              <a:spcAft>
                <a:spcPts val="0"/>
              </a:spcAft>
            </a:pPr>
            <a:endParaRPr lang="en-US" sz="1800">
              <a:solidFill>
                <a:prstClr val="white"/>
              </a:solidFill>
            </a:endParaRPr>
          </a:p>
        </p:txBody>
      </p:sp>
      <p:pic>
        <p:nvPicPr>
          <p:cNvPr id="9219"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75000" y="3626920"/>
            <a:ext cx="5092800" cy="2371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8032268" y="4407446"/>
            <a:ext cx="959332" cy="1916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auto" hangingPunct="1">
              <a:spcBef>
                <a:spcPts val="0"/>
              </a:spcBef>
              <a:spcAft>
                <a:spcPts val="0"/>
              </a:spcAft>
            </a:pPr>
            <a:endParaRPr lang="en-US" sz="1800">
              <a:solidFill>
                <a:prstClr val="white"/>
              </a:solidFill>
            </a:endParaRPr>
          </a:p>
        </p:txBody>
      </p:sp>
      <p:sp>
        <p:nvSpPr>
          <p:cNvPr id="10" name="Rounded Rectangle 9"/>
          <p:cNvSpPr/>
          <p:nvPr/>
        </p:nvSpPr>
        <p:spPr>
          <a:xfrm>
            <a:off x="272284" y="3226342"/>
            <a:ext cx="5998534" cy="2553891"/>
          </a:xfrm>
          <a:prstGeom prst="roundRect">
            <a:avLst/>
          </a:prstGeom>
          <a:solidFill>
            <a:schemeClr val="bg1">
              <a:alpha val="71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r>
              <a:rPr lang="en-US" sz="2400" dirty="0" smtClean="0">
                <a:solidFill>
                  <a:srgbClr val="0070C0"/>
                </a:solidFill>
              </a:rPr>
              <a:t>Different roles can be defined. Currently:</a:t>
            </a:r>
          </a:p>
          <a:p>
            <a:pPr marL="457200" indent="-457200" algn="l">
              <a:buFont typeface="Arial" panose="020B0604020202020204" pitchFamily="34" charset="0"/>
              <a:buChar char="•"/>
            </a:pPr>
            <a:r>
              <a:rPr lang="en-US" sz="2400" dirty="0" smtClean="0">
                <a:solidFill>
                  <a:srgbClr val="0070C0"/>
                </a:solidFill>
              </a:rPr>
              <a:t>GGRETA </a:t>
            </a:r>
            <a:r>
              <a:rPr lang="en-US" sz="2400" dirty="0">
                <a:solidFill>
                  <a:srgbClr val="0070C0"/>
                </a:solidFill>
              </a:rPr>
              <a:t>‘Regional </a:t>
            </a:r>
            <a:r>
              <a:rPr lang="en-US" sz="2400" dirty="0" smtClean="0">
                <a:solidFill>
                  <a:srgbClr val="0070C0"/>
                </a:solidFill>
              </a:rPr>
              <a:t>coordinator’</a:t>
            </a:r>
            <a:br>
              <a:rPr lang="en-US" sz="2400" dirty="0" smtClean="0">
                <a:solidFill>
                  <a:srgbClr val="0070C0"/>
                </a:solidFill>
              </a:rPr>
            </a:br>
            <a:r>
              <a:rPr lang="en-US" sz="1800" i="1" dirty="0" smtClean="0">
                <a:solidFill>
                  <a:srgbClr val="0070C0"/>
                </a:solidFill>
              </a:rPr>
              <a:t>access </a:t>
            </a:r>
            <a:r>
              <a:rPr lang="en-US" sz="1800" i="1" dirty="0">
                <a:solidFill>
                  <a:srgbClr val="0070C0"/>
                </a:solidFill>
              </a:rPr>
              <a:t>protected viewer, upload data, manage data</a:t>
            </a:r>
          </a:p>
          <a:p>
            <a:pPr marL="457200" indent="-457200" algn="l">
              <a:buFont typeface="Arial" panose="020B0604020202020204" pitchFamily="34" charset="0"/>
              <a:buChar char="•"/>
            </a:pPr>
            <a:r>
              <a:rPr lang="en-US" sz="2400" dirty="0">
                <a:solidFill>
                  <a:srgbClr val="0070C0"/>
                </a:solidFill>
              </a:rPr>
              <a:t>GGRETA ‘National </a:t>
            </a:r>
            <a:r>
              <a:rPr lang="en-US" sz="2400" dirty="0" smtClean="0">
                <a:solidFill>
                  <a:srgbClr val="0070C0"/>
                </a:solidFill>
              </a:rPr>
              <a:t>experts’</a:t>
            </a:r>
            <a:br>
              <a:rPr lang="en-US" sz="2400" dirty="0" smtClean="0">
                <a:solidFill>
                  <a:srgbClr val="0070C0"/>
                </a:solidFill>
              </a:rPr>
            </a:br>
            <a:r>
              <a:rPr lang="en-US" sz="1800" i="1" dirty="0" smtClean="0">
                <a:solidFill>
                  <a:srgbClr val="0070C0"/>
                </a:solidFill>
              </a:rPr>
              <a:t>access </a:t>
            </a:r>
            <a:r>
              <a:rPr lang="en-US" sz="1800" i="1" dirty="0">
                <a:solidFill>
                  <a:srgbClr val="0070C0"/>
                </a:solidFill>
              </a:rPr>
              <a:t>protected viewer, upload data for their country</a:t>
            </a:r>
          </a:p>
        </p:txBody>
      </p:sp>
    </p:spTree>
    <p:extLst>
      <p:ext uri="{BB962C8B-B14F-4D97-AF65-F5344CB8AC3E}">
        <p14:creationId xmlns:p14="http://schemas.microsoft.com/office/powerpoint/2010/main" val="20584006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7886" t="9550" r="26728" b="9535"/>
          <a:stretch/>
        </p:blipFill>
        <p:spPr bwMode="auto">
          <a:xfrm>
            <a:off x="3200400" y="1063308"/>
            <a:ext cx="3804522" cy="38134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3" name="Group 4"/>
          <p:cNvGrpSpPr>
            <a:grpSpLocks/>
          </p:cNvGrpSpPr>
          <p:nvPr/>
        </p:nvGrpSpPr>
        <p:grpSpPr bwMode="auto">
          <a:xfrm>
            <a:off x="339725" y="5938838"/>
            <a:ext cx="7620000" cy="838200"/>
            <a:chOff x="482600" y="8447088"/>
            <a:chExt cx="10837863" cy="1192212"/>
          </a:xfrm>
        </p:grpSpPr>
        <p:pic>
          <p:nvPicPr>
            <p:cNvPr id="4" name="Picture 8" descr="sottopancia.jpg"/>
            <p:cNvPicPr>
              <a:picLocks noChangeAspect="1"/>
            </p:cNvPicPr>
            <p:nvPr userDrawn="1"/>
          </p:nvPicPr>
          <p:blipFill>
            <a:blip r:embed="rId3" cstate="print"/>
            <a:srcRect/>
            <a:stretch>
              <a:fillRect/>
            </a:stretch>
          </p:blipFill>
          <p:spPr bwMode="auto">
            <a:xfrm>
              <a:off x="3232150" y="9305925"/>
              <a:ext cx="8066088" cy="215900"/>
            </a:xfrm>
            <a:prstGeom prst="rect">
              <a:avLst/>
            </a:prstGeom>
            <a:noFill/>
            <a:ln w="12700">
              <a:noFill/>
              <a:miter lim="0"/>
              <a:headEnd/>
              <a:tailEnd/>
            </a:ln>
          </p:spPr>
        </p:pic>
        <p:sp>
          <p:nvSpPr>
            <p:cNvPr id="5" name="Line 9"/>
            <p:cNvSpPr>
              <a:spLocks noChangeShapeType="1"/>
            </p:cNvSpPr>
            <p:nvPr userDrawn="1"/>
          </p:nvSpPr>
          <p:spPr bwMode="auto">
            <a:xfrm>
              <a:off x="3223676" y="9194478"/>
              <a:ext cx="8087755"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sp>
          <p:nvSpPr>
            <p:cNvPr id="6" name="Line 10"/>
            <p:cNvSpPr>
              <a:spLocks noChangeShapeType="1"/>
            </p:cNvSpPr>
            <p:nvPr userDrawn="1"/>
          </p:nvSpPr>
          <p:spPr bwMode="auto">
            <a:xfrm>
              <a:off x="3214645" y="9639300"/>
              <a:ext cx="8105818"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pic>
          <p:nvPicPr>
            <p:cNvPr id="7" name="Picture 1"/>
            <p:cNvPicPr>
              <a:picLocks noChangeAspect="1"/>
            </p:cNvPicPr>
            <p:nvPr userDrawn="1"/>
          </p:nvPicPr>
          <p:blipFill>
            <a:blip r:embed="rId4" cstate="print"/>
            <a:srcRect/>
            <a:stretch>
              <a:fillRect/>
            </a:stretch>
          </p:blipFill>
          <p:spPr bwMode="auto">
            <a:xfrm>
              <a:off x="482600" y="8447088"/>
              <a:ext cx="2170113" cy="1192212"/>
            </a:xfrm>
            <a:prstGeom prst="rect">
              <a:avLst/>
            </a:prstGeom>
            <a:noFill/>
            <a:ln w="9525">
              <a:noFill/>
              <a:miter lim="800000"/>
              <a:headEnd/>
              <a:tailEnd/>
            </a:ln>
          </p:spPr>
        </p:pic>
      </p:grpSp>
      <p:pic>
        <p:nvPicPr>
          <p:cNvPr id="8" name="Picture 10" descr="IGRAC-logo-txt-cmyk.jpg"/>
          <p:cNvPicPr>
            <a:picLocks noChangeAspect="1"/>
          </p:cNvPicPr>
          <p:nvPr/>
        </p:nvPicPr>
        <p:blipFill>
          <a:blip r:embed="rId5" cstate="print"/>
          <a:srcRect/>
          <a:stretch>
            <a:fillRect/>
          </a:stretch>
        </p:blipFill>
        <p:spPr bwMode="auto">
          <a:xfrm>
            <a:off x="7947025" y="160338"/>
            <a:ext cx="998538" cy="339725"/>
          </a:xfrm>
          <a:prstGeom prst="rect">
            <a:avLst/>
          </a:prstGeom>
          <a:noFill/>
          <a:ln w="12700">
            <a:noFill/>
            <a:miter lim="0"/>
            <a:headEnd/>
            <a:tailEnd/>
          </a:ln>
        </p:spPr>
      </p:pic>
      <p:sp>
        <p:nvSpPr>
          <p:cNvPr id="10" name="Rounded Rectangle 9"/>
          <p:cNvSpPr/>
          <p:nvPr/>
        </p:nvSpPr>
        <p:spPr bwMode="auto">
          <a:xfrm>
            <a:off x="3311122" y="3046253"/>
            <a:ext cx="1718078" cy="763747"/>
          </a:xfrm>
          <a:prstGeom prst="roundRect">
            <a:avLst/>
          </a:prstGeom>
          <a:noFill/>
          <a:ln>
            <a:solidFill>
              <a:srgbClr val="FF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50800" tIns="50800" rIns="50800" bIns="50800" numCol="1" rtlCol="0" anchor="ctr" anchorCtr="0" compatLnSpc="1">
            <a:prstTxWarp prst="textNoShape">
              <a:avLst/>
            </a:prstTxWarp>
          </a:bodyPr>
          <a:lstStyle/>
          <a:p>
            <a:pPr marL="228600" marR="0" indent="0" algn="ctr" defTabSz="584200" rtl="0" eaLnBrk="1"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p:txBody>
      </p:sp>
      <p:sp>
        <p:nvSpPr>
          <p:cNvPr id="11" name="Rectangle 10"/>
          <p:cNvSpPr/>
          <p:nvPr/>
        </p:nvSpPr>
        <p:spPr>
          <a:xfrm>
            <a:off x="-13093" y="19579"/>
            <a:ext cx="8242693" cy="461665"/>
          </a:xfrm>
          <a:prstGeom prst="rect">
            <a:avLst/>
          </a:prstGeom>
        </p:spPr>
        <p:txBody>
          <a:bodyPr wrap="square">
            <a:spAutoFit/>
          </a:bodyPr>
          <a:lstStyle/>
          <a:p>
            <a:r>
              <a:rPr lang="en-US" sz="2400" b="1" dirty="0" smtClean="0">
                <a:solidFill>
                  <a:srgbClr val="3B7A6A"/>
                </a:solidFill>
                <a:latin typeface="Trebuchet MS" pitchFamily="34" charset="0"/>
                <a:sym typeface="Trebuchet MS" pitchFamily="34" charset="0"/>
              </a:rPr>
              <a:t>Integration into Global </a:t>
            </a:r>
            <a:r>
              <a:rPr lang="en-US" sz="2400" b="1" dirty="0">
                <a:solidFill>
                  <a:srgbClr val="3B7A6A"/>
                </a:solidFill>
                <a:latin typeface="Trebuchet MS" pitchFamily="34" charset="0"/>
                <a:sym typeface="Trebuchet MS" pitchFamily="34" charset="0"/>
              </a:rPr>
              <a:t>Groundwater Information </a:t>
            </a:r>
            <a:r>
              <a:rPr lang="en-US" sz="2400" b="1" dirty="0" smtClean="0">
                <a:solidFill>
                  <a:srgbClr val="3B7A6A"/>
                </a:solidFill>
                <a:latin typeface="Trebuchet MS" pitchFamily="34" charset="0"/>
                <a:sym typeface="Trebuchet MS" pitchFamily="34" charset="0"/>
              </a:rPr>
              <a:t>System</a:t>
            </a:r>
            <a:endParaRPr lang="en-GB" sz="2400" b="1" dirty="0">
              <a:solidFill>
                <a:srgbClr val="3B7A6A"/>
              </a:solidFill>
              <a:latin typeface="Trebuchet MS" pitchFamily="34" charset="0"/>
            </a:endParaRPr>
          </a:p>
        </p:txBody>
      </p:sp>
      <p:sp>
        <p:nvSpPr>
          <p:cNvPr id="13" name="TextBox 12"/>
          <p:cNvSpPr txBox="1"/>
          <p:nvPr/>
        </p:nvSpPr>
        <p:spPr>
          <a:xfrm>
            <a:off x="3200400" y="533625"/>
            <a:ext cx="2758640" cy="400110"/>
          </a:xfrm>
          <a:prstGeom prst="rect">
            <a:avLst/>
          </a:prstGeom>
          <a:noFill/>
        </p:spPr>
        <p:txBody>
          <a:bodyPr wrap="none" rtlCol="0">
            <a:spAutoFit/>
          </a:bodyPr>
          <a:lstStyle/>
          <a:p>
            <a:pPr algn="l" defTabSz="914400" fontAlgn="auto" hangingPunct="1">
              <a:spcBef>
                <a:spcPts val="0"/>
              </a:spcBef>
              <a:spcAft>
                <a:spcPts val="0"/>
              </a:spcAft>
            </a:pPr>
            <a:r>
              <a:rPr lang="en-US" sz="2000" dirty="0" smtClean="0">
                <a:solidFill>
                  <a:prstClr val="black"/>
                </a:solidFill>
                <a:latin typeface="Calibri"/>
                <a:ea typeface="+mn-ea"/>
                <a:cs typeface="+mn-cs"/>
                <a:hlinkClick r:id="rId6"/>
              </a:rPr>
              <a:t>https://ggis.un-igrac.org</a:t>
            </a:r>
            <a:r>
              <a:rPr lang="en-US" sz="2000" dirty="0" smtClean="0">
                <a:solidFill>
                  <a:prstClr val="black"/>
                </a:solidFill>
                <a:latin typeface="Calibri"/>
                <a:ea typeface="+mn-ea"/>
                <a:cs typeface="+mn-cs"/>
              </a:rPr>
              <a:t> </a:t>
            </a:r>
            <a:endParaRPr lang="en-US" sz="2000" dirty="0">
              <a:solidFill>
                <a:prstClr val="black"/>
              </a:solidFill>
              <a:latin typeface="Calibri"/>
              <a:ea typeface="+mn-ea"/>
              <a:cs typeface="+mn-cs"/>
            </a:endParaRPr>
          </a:p>
        </p:txBody>
      </p:sp>
      <p:sp>
        <p:nvSpPr>
          <p:cNvPr id="14" name="Rounded Rectangle 13"/>
          <p:cNvSpPr/>
          <p:nvPr/>
        </p:nvSpPr>
        <p:spPr bwMode="auto">
          <a:xfrm>
            <a:off x="1752600" y="4544219"/>
            <a:ext cx="5110889" cy="1475581"/>
          </a:xfrm>
          <a:prstGeom prst="roundRect">
            <a:avLst/>
          </a:prstGeom>
          <a:solidFill>
            <a:schemeClr val="lt1">
              <a:alpha val="80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50800" tIns="50800" rIns="50800" bIns="50800" numCol="1" rtlCol="0" anchor="ctr" anchorCtr="0" compatLnSpc="1">
            <a:prstTxWarp prst="textNoShape">
              <a:avLst/>
            </a:prstTxWarp>
            <a:spAutoFit/>
          </a:bodyPr>
          <a:lstStyle/>
          <a:p>
            <a:pPr marR="0" algn="l" defTabSz="584200" rtl="0" eaLnBrk="1" fontAlgn="base" latinLnBrk="0" hangingPunct="0">
              <a:lnSpc>
                <a:spcPct val="100000"/>
              </a:lnSpc>
              <a:spcBef>
                <a:spcPct val="0"/>
              </a:spcBef>
              <a:spcAft>
                <a:spcPct val="0"/>
              </a:spcAft>
              <a:buClrTx/>
              <a:buSzTx/>
              <a:tabLst/>
            </a:pPr>
            <a:r>
              <a:rPr lang="en-GB" sz="1600" dirty="0" smtClean="0">
                <a:solidFill>
                  <a:srgbClr val="0070C0"/>
                </a:solidFill>
                <a:latin typeface="Helvetica Light" charset="0"/>
                <a:ea typeface="Helvetica Light" charset="0"/>
                <a:cs typeface="Helvetica Light" charset="0"/>
              </a:rPr>
              <a:t>Benefits:</a:t>
            </a:r>
          </a:p>
          <a:p>
            <a:pPr marL="342900" marR="0" indent="-342900" algn="l" defTabSz="584200" rtl="0" eaLnBrk="1" fontAlgn="base" latinLnBrk="0" hangingPunct="0">
              <a:lnSpc>
                <a:spcPct val="100000"/>
              </a:lnSpc>
              <a:spcBef>
                <a:spcPct val="0"/>
              </a:spcBef>
              <a:spcAft>
                <a:spcPct val="0"/>
              </a:spcAft>
              <a:buClrTx/>
              <a:buSzTx/>
              <a:buFont typeface="Arial" panose="020B0604020202020204" pitchFamily="34" charset="0"/>
              <a:buChar char="•"/>
              <a:tabLst/>
            </a:pPr>
            <a:r>
              <a:rPr lang="en-GB" sz="1600" dirty="0" smtClean="0">
                <a:solidFill>
                  <a:srgbClr val="0070C0"/>
                </a:solidFill>
                <a:latin typeface="Helvetica Light" charset="0"/>
                <a:ea typeface="Helvetica Light" charset="0"/>
                <a:cs typeface="Helvetica Light" charset="0"/>
              </a:rPr>
              <a:t>Lots of groundwater data in one place</a:t>
            </a:r>
          </a:p>
          <a:p>
            <a:pPr marL="342900" marR="0" indent="-342900" algn="l" defTabSz="584200" rtl="0" eaLnBrk="1" fontAlgn="base" latinLnBrk="0" hangingPunct="0">
              <a:lnSpc>
                <a:spcPct val="100000"/>
              </a:lnSpc>
              <a:spcBef>
                <a:spcPct val="0"/>
              </a:spcBef>
              <a:spcAft>
                <a:spcPct val="0"/>
              </a:spcAft>
              <a:buClrTx/>
              <a:buSzTx/>
              <a:buFont typeface="Arial" panose="020B0604020202020204" pitchFamily="34" charset="0"/>
              <a:buChar char="•"/>
              <a:tabLst/>
            </a:pPr>
            <a:r>
              <a:rPr lang="en-GB" sz="1600" dirty="0" smtClean="0">
                <a:solidFill>
                  <a:srgbClr val="0070C0"/>
                </a:solidFill>
                <a:latin typeface="Helvetica Light" charset="0"/>
                <a:ea typeface="Helvetica Light" charset="0"/>
                <a:cs typeface="Helvetica Light" charset="0"/>
              </a:rPr>
              <a:t>IGRAC committed to long term maintenance</a:t>
            </a:r>
          </a:p>
          <a:p>
            <a:pPr marL="342900" marR="0" indent="-342900" algn="l" defTabSz="584200" rtl="0" eaLnBrk="1" fontAlgn="base" latinLnBrk="0" hangingPunct="0">
              <a:lnSpc>
                <a:spcPct val="100000"/>
              </a:lnSpc>
              <a:spcBef>
                <a:spcPct val="0"/>
              </a:spcBef>
              <a:spcAft>
                <a:spcPct val="0"/>
              </a:spcAft>
              <a:buClrTx/>
              <a:buSzTx/>
              <a:buFont typeface="Arial" panose="020B0604020202020204" pitchFamily="34" charset="0"/>
              <a:buChar char="•"/>
              <a:tabLst/>
            </a:pPr>
            <a:r>
              <a:rPr lang="en-GB" sz="1600" dirty="0" smtClean="0">
                <a:solidFill>
                  <a:srgbClr val="0070C0"/>
                </a:solidFill>
                <a:latin typeface="Helvetica Light" charset="0"/>
                <a:ea typeface="Helvetica Light" charset="0"/>
                <a:cs typeface="Helvetica Light" charset="0"/>
              </a:rPr>
              <a:t>Stampriet automatically  benefits from future improvements</a:t>
            </a:r>
            <a:endParaRPr kumimoji="0" lang="en-GB" sz="1600" b="0" i="0" u="none" strike="noStrike" cap="none" normalizeH="0" baseline="0" dirty="0" smtClean="0">
              <a:ln>
                <a:noFill/>
              </a:ln>
              <a:solidFill>
                <a:srgbClr val="0070C0"/>
              </a:solidFill>
              <a:effectLst/>
              <a:latin typeface="Helvetica Light" charset="0"/>
              <a:ea typeface="Helvetica Light" charset="0"/>
              <a:cs typeface="Helvetica Light" charset="0"/>
              <a:sym typeface="Helvetica Light" charset="0"/>
            </a:endParaRPr>
          </a:p>
        </p:txBody>
      </p:sp>
      <p:pic>
        <p:nvPicPr>
          <p:cNvPr id="16"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52503" y="613770"/>
            <a:ext cx="3372211" cy="2922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0085" t="16158" r="22058"/>
          <a:stretch/>
        </p:blipFill>
        <p:spPr bwMode="auto">
          <a:xfrm>
            <a:off x="7162800" y="4191000"/>
            <a:ext cx="1881169" cy="1786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bwMode="auto">
          <a:xfrm flipH="1" flipV="1">
            <a:off x="5110162" y="3536493"/>
            <a:ext cx="2128838" cy="654507"/>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auto">
          <a:xfrm flipH="1">
            <a:off x="5101253" y="2075131"/>
            <a:ext cx="877004" cy="298578"/>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bwMode="auto">
          <a:xfrm>
            <a:off x="3276600" y="2284254"/>
            <a:ext cx="1752600" cy="685800"/>
          </a:xfrm>
          <a:prstGeom prst="roundRect">
            <a:avLst/>
          </a:prstGeom>
          <a:noFill/>
          <a:ln>
            <a:solidFill>
              <a:schemeClr val="accent1">
                <a:lumMod val="40000"/>
                <a:lumOff val="6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50800" tIns="50800" rIns="50800" bIns="50800" numCol="1" rtlCol="0" anchor="ctr" anchorCtr="0" compatLnSpc="1">
            <a:prstTxWarp prst="textNoShape">
              <a:avLst/>
            </a:prstTxWarp>
          </a:bodyPr>
          <a:lstStyle/>
          <a:p>
            <a:pPr marL="228600" marR="0" indent="0" algn="ctr" defTabSz="584200" rtl="0" eaLnBrk="1"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p:txBody>
      </p:sp>
      <p:sp>
        <p:nvSpPr>
          <p:cNvPr id="12" name="Rounded Rectangle 11"/>
          <p:cNvSpPr/>
          <p:nvPr/>
        </p:nvSpPr>
        <p:spPr bwMode="auto">
          <a:xfrm>
            <a:off x="181738" y="1295400"/>
            <a:ext cx="3323461" cy="2156619"/>
          </a:xfrm>
          <a:prstGeom prst="roundRect">
            <a:avLst/>
          </a:prstGeom>
          <a:solidFill>
            <a:schemeClr val="lt1">
              <a:alpha val="80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50800" tIns="50800" rIns="50800" bIns="50800" numCol="1" rtlCol="0" anchor="ctr" anchorCtr="0" compatLnSpc="1">
            <a:prstTxWarp prst="textNoShape">
              <a:avLst/>
            </a:prstTxWarp>
            <a:spAutoFit/>
          </a:bodyPr>
          <a:lstStyle/>
          <a:p>
            <a:pPr marL="176213" marR="0" indent="-176213" algn="l" defTabSz="584200" rtl="0" eaLnBrk="1" fontAlgn="base" latinLnBrk="0" hangingPunct="0">
              <a:lnSpc>
                <a:spcPct val="100000"/>
              </a:lnSpc>
              <a:spcBef>
                <a:spcPct val="0"/>
              </a:spcBef>
              <a:spcAft>
                <a:spcPct val="0"/>
              </a:spcAft>
              <a:buClrTx/>
              <a:buSzTx/>
              <a:buFont typeface="Arial" panose="020B0604020202020204" pitchFamily="34" charset="0"/>
              <a:buChar char="•"/>
              <a:tabLst/>
            </a:pPr>
            <a:r>
              <a:rPr lang="en-GB" sz="2000" dirty="0" smtClean="0">
                <a:solidFill>
                  <a:srgbClr val="0070C0"/>
                </a:solidFill>
                <a:latin typeface="Helvetica Light" charset="0"/>
                <a:ea typeface="Helvetica Light" charset="0"/>
                <a:cs typeface="Helvetica Light" charset="0"/>
              </a:rPr>
              <a:t>GGRETA system is integrated into Global Groundwater Information System</a:t>
            </a:r>
          </a:p>
          <a:p>
            <a:pPr marL="176213" marR="0" indent="-176213" algn="l" defTabSz="584200" rtl="0" eaLnBrk="1" fontAlgn="base" latinLnBrk="0" hangingPunct="0">
              <a:lnSpc>
                <a:spcPct val="100000"/>
              </a:lnSpc>
              <a:spcBef>
                <a:spcPct val="0"/>
              </a:spcBef>
              <a:spcAft>
                <a:spcPct val="0"/>
              </a:spcAft>
              <a:buClrTx/>
              <a:buSzTx/>
              <a:buFont typeface="Arial" panose="020B0604020202020204" pitchFamily="34" charset="0"/>
              <a:buChar char="•"/>
              <a:tabLst/>
            </a:pPr>
            <a:r>
              <a:rPr lang="en-GB" sz="2000" dirty="0" smtClean="0">
                <a:solidFill>
                  <a:srgbClr val="0070C0"/>
                </a:solidFill>
                <a:latin typeface="Helvetica Light" charset="0"/>
                <a:ea typeface="Helvetica Light" charset="0"/>
                <a:cs typeface="Helvetica Light" charset="0"/>
              </a:rPr>
              <a:t>Hosted &amp; Maintained by IGRAC</a:t>
            </a:r>
            <a:endParaRPr kumimoji="0" lang="en-GB" sz="2000" b="0" i="0" u="none" strike="noStrike" cap="none" normalizeH="0" baseline="0" dirty="0" smtClean="0">
              <a:ln>
                <a:noFill/>
              </a:ln>
              <a:solidFill>
                <a:srgbClr val="0070C0"/>
              </a:solidFill>
              <a:effectLst/>
              <a:latin typeface="Helvetica Light" charset="0"/>
              <a:ea typeface="Helvetica Light" charset="0"/>
              <a:cs typeface="Helvetica Light" charset="0"/>
              <a:sym typeface="Helvetica Light" charset="0"/>
            </a:endParaRPr>
          </a:p>
        </p:txBody>
      </p:sp>
    </p:spTree>
    <p:extLst>
      <p:ext uri="{BB962C8B-B14F-4D97-AF65-F5344CB8AC3E}">
        <p14:creationId xmlns:p14="http://schemas.microsoft.com/office/powerpoint/2010/main" val="28440092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3"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4"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152400"/>
            <a:ext cx="795972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b="1" dirty="0" smtClean="0">
                <a:solidFill>
                  <a:srgbClr val="3B7A6A"/>
                </a:solidFill>
                <a:latin typeface="Trebuchet MS" pitchFamily="34" charset="0"/>
                <a:sym typeface="Trebuchet MS" pitchFamily="34" charset="0"/>
              </a:rPr>
              <a:t>GGRETA Information Management System</a:t>
            </a:r>
            <a:endParaRPr lang="en-US" altLang="en-US" sz="2800" b="1" dirty="0"/>
          </a:p>
        </p:txBody>
      </p:sp>
      <p:sp>
        <p:nvSpPr>
          <p:cNvPr id="7" name="AutoShape 5"/>
          <p:cNvSpPr>
            <a:spLocks/>
          </p:cNvSpPr>
          <p:nvPr/>
        </p:nvSpPr>
        <p:spPr bwMode="auto">
          <a:xfrm>
            <a:off x="609600" y="1066800"/>
            <a:ext cx="8218488" cy="4495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algn="l"/>
            <a:r>
              <a:rPr lang="en-GB" altLang="en-US" sz="2800" dirty="0" smtClean="0">
                <a:solidFill>
                  <a:srgbClr val="164F86"/>
                </a:solidFill>
                <a:latin typeface="Trebuchet MS" pitchFamily="34" charset="0"/>
                <a:ea typeface="Trebuchet MS" pitchFamily="34" charset="0"/>
                <a:cs typeface="Trebuchet MS" pitchFamily="34" charset="0"/>
                <a:sym typeface="Trebuchet MS" pitchFamily="34" charset="0"/>
              </a:rPr>
              <a:t>Objectives:</a:t>
            </a:r>
          </a:p>
          <a:p>
            <a:pPr marL="457200" indent="-457200" algn="l">
              <a:buFont typeface="Arial" panose="020B0604020202020204" pitchFamily="34" charset="0"/>
              <a:buChar char="•"/>
            </a:pPr>
            <a:r>
              <a:rPr lang="en-GB" altLang="en-US" sz="2800" dirty="0" smtClean="0">
                <a:solidFill>
                  <a:srgbClr val="164F86"/>
                </a:solidFill>
                <a:latin typeface="Trebuchet MS" pitchFamily="34" charset="0"/>
                <a:ea typeface="Trebuchet MS" pitchFamily="34" charset="0"/>
                <a:cs typeface="Trebuchet MS" pitchFamily="34" charset="0"/>
                <a:sym typeface="Trebuchet MS" pitchFamily="34" charset="0"/>
              </a:rPr>
              <a:t>Support tool for Governance of Transboundary aquifers, with access for all stakeholders</a:t>
            </a:r>
          </a:p>
          <a:p>
            <a:pPr marL="457200" indent="-457200" algn="l">
              <a:buFont typeface="Arial" panose="020B0604020202020204" pitchFamily="34" charset="0"/>
              <a:buChar char="•"/>
            </a:pPr>
            <a:r>
              <a:rPr lang="en-GB" altLang="en-US" sz="2800" dirty="0" smtClean="0">
                <a:solidFill>
                  <a:srgbClr val="164F86"/>
                </a:solidFill>
                <a:latin typeface="Trebuchet MS" pitchFamily="34" charset="0"/>
                <a:ea typeface="Trebuchet MS" pitchFamily="34" charset="0"/>
                <a:cs typeface="Trebuchet MS" pitchFamily="34" charset="0"/>
                <a:sym typeface="Trebuchet MS" pitchFamily="34" charset="0"/>
              </a:rPr>
              <a:t>System for storing, sharing and analysing of project results</a:t>
            </a:r>
          </a:p>
          <a:p>
            <a:pPr algn="l"/>
            <a:endParaRPr lang="en-GB" altLang="en-US" sz="2800" dirty="0" smtClean="0">
              <a:solidFill>
                <a:srgbClr val="164F86"/>
              </a:solidFill>
              <a:latin typeface="Trebuchet MS" pitchFamily="34" charset="0"/>
              <a:ea typeface="Trebuchet MS" pitchFamily="34" charset="0"/>
              <a:cs typeface="Trebuchet MS" pitchFamily="34" charset="0"/>
              <a:sym typeface="Trebuchet MS" pitchFamily="34" charset="0"/>
            </a:endParaRPr>
          </a:p>
          <a:p>
            <a:pPr algn="l"/>
            <a:r>
              <a:rPr lang="en-GB" altLang="en-US" sz="2800" dirty="0" smtClean="0">
                <a:solidFill>
                  <a:srgbClr val="164F86"/>
                </a:solidFill>
                <a:latin typeface="Trebuchet MS" pitchFamily="34" charset="0"/>
                <a:ea typeface="Trebuchet MS" pitchFamily="34" charset="0"/>
                <a:cs typeface="Trebuchet MS" pitchFamily="34" charset="0"/>
                <a:sym typeface="Trebuchet MS" pitchFamily="34" charset="0"/>
              </a:rPr>
              <a:t>Characteristics</a:t>
            </a:r>
          </a:p>
          <a:p>
            <a:pPr marL="457200" indent="-457200" algn="l">
              <a:buFont typeface="Arial" panose="020B0604020202020204" pitchFamily="34" charset="0"/>
              <a:buChar char="•"/>
            </a:pPr>
            <a:r>
              <a:rPr lang="en-GB" altLang="en-US" sz="2800" dirty="0" smtClean="0">
                <a:solidFill>
                  <a:srgbClr val="164F86"/>
                </a:solidFill>
                <a:latin typeface="Trebuchet MS" pitchFamily="34" charset="0"/>
                <a:ea typeface="Trebuchet MS" pitchFamily="34" charset="0"/>
                <a:cs typeface="Trebuchet MS" pitchFamily="34" charset="0"/>
                <a:sym typeface="Trebuchet MS" pitchFamily="34" charset="0"/>
              </a:rPr>
              <a:t>Map based web application</a:t>
            </a:r>
          </a:p>
          <a:p>
            <a:pPr marL="457200" indent="-457200" algn="l">
              <a:buFont typeface="Arial" panose="020B0604020202020204" pitchFamily="34" charset="0"/>
              <a:buChar char="•"/>
            </a:pPr>
            <a:r>
              <a:rPr lang="en-GB" altLang="en-US" sz="2800" dirty="0" smtClean="0">
                <a:solidFill>
                  <a:srgbClr val="164F86"/>
                </a:solidFill>
                <a:latin typeface="Trebuchet MS" pitchFamily="34" charset="0"/>
                <a:ea typeface="Trebuchet MS" pitchFamily="34" charset="0"/>
                <a:cs typeface="Trebuchet MS" pitchFamily="34" charset="0"/>
                <a:sym typeface="Trebuchet MS" pitchFamily="34" charset="0"/>
              </a:rPr>
              <a:t>Public &amp; Password protected viewers</a:t>
            </a:r>
          </a:p>
          <a:p>
            <a:pPr marL="457200" indent="-457200" algn="l">
              <a:buFont typeface="Arial" panose="020B0604020202020204" pitchFamily="34" charset="0"/>
              <a:buChar char="•"/>
            </a:pPr>
            <a:r>
              <a:rPr lang="en-GB" altLang="en-US" sz="2800" dirty="0" smtClean="0">
                <a:solidFill>
                  <a:srgbClr val="164F86"/>
                </a:solidFill>
                <a:latin typeface="Trebuchet MS" pitchFamily="34" charset="0"/>
                <a:ea typeface="Trebuchet MS" pitchFamily="34" charset="0"/>
                <a:cs typeface="Trebuchet MS" pitchFamily="34" charset="0"/>
                <a:sym typeface="Trebuchet MS" pitchFamily="34" charset="0"/>
              </a:rPr>
              <a:t>Countries control content of system</a:t>
            </a:r>
          </a:p>
          <a:p>
            <a:pPr marL="457200" indent="-457200" algn="l">
              <a:buFont typeface="Arial" panose="020B0604020202020204" pitchFamily="34" charset="0"/>
              <a:buChar char="•"/>
            </a:pPr>
            <a:endParaRPr lang="en-GB" altLang="en-US" sz="2800" dirty="0" smtClean="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8" name="Line 12"/>
          <p:cNvSpPr>
            <a:spLocks noChangeShapeType="1"/>
          </p:cNvSpPr>
          <p:nvPr/>
        </p:nvSpPr>
        <p:spPr bwMode="auto">
          <a:xfrm flipV="1">
            <a:off x="1235075" y="836712"/>
            <a:ext cx="6673850" cy="0"/>
          </a:xfrm>
          <a:prstGeom prst="line">
            <a:avLst/>
          </a:prstGeom>
          <a:noFill/>
          <a:ln w="25400">
            <a:solidFill>
              <a:srgbClr val="366CA6"/>
            </a:solidFill>
            <a:round/>
            <a:headEnd/>
            <a:tailEnd/>
          </a:ln>
        </p:spPr>
        <p:txBody>
          <a:bodyPr lIns="0" tIns="0" rIns="0" bIns="0" anchor="ctr"/>
          <a:lstStyle/>
          <a:p>
            <a:endParaRPr lang="en-GB"/>
          </a:p>
        </p:txBody>
      </p:sp>
      <p:sp>
        <p:nvSpPr>
          <p:cNvPr id="9" name="Line 13"/>
          <p:cNvSpPr>
            <a:spLocks noChangeShapeType="1"/>
          </p:cNvSpPr>
          <p:nvPr/>
        </p:nvSpPr>
        <p:spPr bwMode="auto">
          <a:xfrm flipV="1">
            <a:off x="1235075" y="5678488"/>
            <a:ext cx="6673850" cy="0"/>
          </a:xfrm>
          <a:prstGeom prst="line">
            <a:avLst/>
          </a:prstGeom>
          <a:noFill/>
          <a:ln w="25400">
            <a:solidFill>
              <a:srgbClr val="366CA6"/>
            </a:solidFill>
            <a:round/>
            <a:headEnd/>
            <a:tailEnd/>
          </a:ln>
        </p:spPr>
        <p:txBody>
          <a:bodyPr lIns="0" tIns="0" rIns="0" bIns="0" anchor="ctr"/>
          <a:lstStyle/>
          <a:p>
            <a:endParaRPr lang="en-GB"/>
          </a:p>
        </p:txBody>
      </p:sp>
    </p:spTree>
    <p:extLst>
      <p:ext uri="{BB962C8B-B14F-4D97-AF65-F5344CB8AC3E}">
        <p14:creationId xmlns:p14="http://schemas.microsoft.com/office/powerpoint/2010/main" val="3850753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Espace réservé du texte 3"/>
          <p:cNvSpPr>
            <a:spLocks noGrp="1"/>
          </p:cNvSpPr>
          <p:nvPr>
            <p:ph type="body" idx="4294967295"/>
          </p:nvPr>
        </p:nvSpPr>
        <p:spPr>
          <a:xfrm>
            <a:off x="76200" y="76200"/>
            <a:ext cx="7848600" cy="533400"/>
          </a:xfrm>
        </p:spPr>
        <p:txBody>
          <a:bodyPr>
            <a:normAutofit fontScale="92500"/>
          </a:bodyPr>
          <a:lstStyle/>
          <a:p>
            <a:pPr algn="ctr" eaLnBrk="1">
              <a:spcBef>
                <a:spcPct val="0"/>
              </a:spcBef>
            </a:pPr>
            <a:r>
              <a:rPr lang="en-US" sz="2800" kern="1200" dirty="0" smtClean="0">
                <a:solidFill>
                  <a:srgbClr val="3B7A6A"/>
                </a:solidFill>
                <a:latin typeface="Trebuchet MS" pitchFamily="34" charset="0"/>
                <a:ea typeface="Helvetica Light" charset="0"/>
                <a:cs typeface="Helvetica Light" charset="0"/>
              </a:rPr>
              <a:t>Summary: IMS to facilitate sharing of information</a:t>
            </a:r>
            <a:endParaRPr lang="en-US" sz="2800" kern="1200" dirty="0">
              <a:solidFill>
                <a:srgbClr val="3B7A6A"/>
              </a:solidFill>
              <a:latin typeface="Trebuchet MS" pitchFamily="34" charset="0"/>
              <a:ea typeface="Helvetica Light" charset="0"/>
              <a:cs typeface="Helvetica Light" charset="0"/>
            </a:endParaRPr>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39952" y="1557337"/>
            <a:ext cx="4847093" cy="461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512" y="838200"/>
            <a:ext cx="3819665" cy="495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953000" y="1557337"/>
            <a:ext cx="3048000" cy="477054"/>
          </a:xfrm>
          <a:prstGeom prst="rect">
            <a:avLst/>
          </a:prstGeom>
          <a:solidFill>
            <a:schemeClr val="bg1"/>
          </a:solidFill>
        </p:spPr>
        <p:txBody>
          <a:bodyPr wrap="square" rtlCol="0">
            <a:spAutoFit/>
          </a:bodyPr>
          <a:lstStyle/>
          <a:p>
            <a:r>
              <a:rPr lang="en-GB" dirty="0" smtClean="0">
                <a:solidFill>
                  <a:srgbClr val="0070C0"/>
                </a:solidFill>
              </a:rPr>
              <a:t>Connecting people</a:t>
            </a:r>
            <a:endParaRPr lang="en-GB" dirty="0">
              <a:solidFill>
                <a:srgbClr val="0070C0"/>
              </a:solidFill>
            </a:endParaRPr>
          </a:p>
        </p:txBody>
      </p:sp>
    </p:spTree>
    <p:extLst>
      <p:ext uri="{BB962C8B-B14F-4D97-AF65-F5344CB8AC3E}">
        <p14:creationId xmlns:p14="http://schemas.microsoft.com/office/powerpoint/2010/main" val="42835134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04800" y="1295400"/>
            <a:ext cx="6553200" cy="4419600"/>
            <a:chOff x="304800" y="914400"/>
            <a:chExt cx="6553200" cy="4419600"/>
          </a:xfrm>
        </p:grpSpPr>
        <p:pic>
          <p:nvPicPr>
            <p:cNvPr id="3" name="Picture 2"/>
            <p:cNvPicPr>
              <a:picLocks noChangeAspect="1" noChangeArrowheads="1"/>
            </p:cNvPicPr>
            <p:nvPr/>
          </p:nvPicPr>
          <p:blipFill>
            <a:blip r:embed="rId2" cstate="email"/>
            <a:srcRect/>
            <a:stretch>
              <a:fillRect/>
            </a:stretch>
          </p:blipFill>
          <p:spPr bwMode="auto">
            <a:xfrm>
              <a:off x="304800" y="914400"/>
              <a:ext cx="6224384" cy="4330120"/>
            </a:xfrm>
            <a:prstGeom prst="rect">
              <a:avLst/>
            </a:prstGeom>
            <a:noFill/>
            <a:ln w="9525">
              <a:noFill/>
              <a:miter lim="800000"/>
              <a:headEnd/>
              <a:tailEnd/>
            </a:ln>
            <a:effectLst/>
          </p:spPr>
        </p:pic>
        <p:sp>
          <p:nvSpPr>
            <p:cNvPr id="4" name="Rounded Rectangle 3"/>
            <p:cNvSpPr/>
            <p:nvPr/>
          </p:nvSpPr>
          <p:spPr bwMode="auto">
            <a:xfrm>
              <a:off x="4495800" y="3733800"/>
              <a:ext cx="2362200" cy="1600200"/>
            </a:xfrm>
            <a:prstGeom prst="roundRect">
              <a:avLst/>
            </a:prstGeom>
            <a:noFill/>
            <a:ln w="38100">
              <a:solidFill>
                <a:srgbClr val="FF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50800" tIns="50800" rIns="50800" bIns="50800" numCol="1" rtlCol="0" anchor="ctr" anchorCtr="0" compatLnSpc="1">
              <a:prstTxWarp prst="textNoShape">
                <a:avLst/>
              </a:prstTxWarp>
            </a:bodyPr>
            <a:lstStyle/>
            <a:p>
              <a:pPr marL="228600" marR="0" indent="0" algn="ctr" defTabSz="584200" rtl="0" eaLnBrk="1"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p:txBody>
        </p:sp>
      </p:grpSp>
      <p:sp>
        <p:nvSpPr>
          <p:cNvPr id="6" name="Espace réservé du texte 3"/>
          <p:cNvSpPr txBox="1">
            <a:spLocks/>
          </p:cNvSpPr>
          <p:nvPr/>
        </p:nvSpPr>
        <p:spPr bwMode="auto">
          <a:xfrm>
            <a:off x="76200" y="76200"/>
            <a:ext cx="7848600" cy="914400"/>
          </a:xfrm>
          <a:prstGeom prst="rect">
            <a:avLst/>
          </a:prstGeom>
          <a:noFill/>
          <a:ln w="12700">
            <a:noFill/>
            <a:miter lim="0"/>
            <a:headEnd/>
            <a:tailEnd/>
          </a:ln>
        </p:spPr>
        <p:txBody>
          <a:bodyPr vert="horz" wrap="square" lIns="0" tIns="0" rIns="0" bIns="0" numCol="1" anchor="t" anchorCtr="0" compatLnSpc="1">
            <a:prstTxWarp prst="textNoShape">
              <a:avLst/>
            </a:prstTxWarp>
            <a:noAutofit/>
          </a:bodyPr>
          <a:lstStyle>
            <a:lvl1pPr algn="l" defTabSz="409575" rtl="0" eaLnBrk="0" fontAlgn="base" hangingPunct="0">
              <a:spcBef>
                <a:spcPts val="2950"/>
              </a:spcBef>
              <a:spcAft>
                <a:spcPct val="0"/>
              </a:spcAft>
              <a:defRPr sz="2500">
                <a:solidFill>
                  <a:srgbClr val="000000"/>
                </a:solidFill>
                <a:latin typeface="+mn-lt"/>
                <a:ea typeface="+mn-ea"/>
                <a:cs typeface="+mn-cs"/>
                <a:sym typeface="Helvetica Light" charset="0"/>
              </a:defRPr>
            </a:lvl1pPr>
            <a:lvl2pPr marL="160338" algn="l" defTabSz="409575" rtl="0" eaLnBrk="0" fontAlgn="base" hangingPunct="0">
              <a:spcBef>
                <a:spcPts val="2950"/>
              </a:spcBef>
              <a:spcAft>
                <a:spcPct val="0"/>
              </a:spcAft>
              <a:defRPr sz="2500">
                <a:solidFill>
                  <a:srgbClr val="000000"/>
                </a:solidFill>
                <a:latin typeface="+mn-lt"/>
                <a:ea typeface="+mn-ea"/>
                <a:cs typeface="+mn-cs"/>
                <a:sym typeface="Helvetica Light" charset="0"/>
              </a:defRPr>
            </a:lvl2pPr>
            <a:lvl3pPr marL="320675" algn="l" defTabSz="409575" rtl="0" eaLnBrk="0" fontAlgn="base" hangingPunct="0">
              <a:spcBef>
                <a:spcPts val="2950"/>
              </a:spcBef>
              <a:spcAft>
                <a:spcPct val="0"/>
              </a:spcAft>
              <a:defRPr sz="2500">
                <a:solidFill>
                  <a:srgbClr val="000000"/>
                </a:solidFill>
                <a:latin typeface="+mn-lt"/>
                <a:ea typeface="+mn-ea"/>
                <a:cs typeface="+mn-cs"/>
                <a:sym typeface="Helvetica Light" charset="0"/>
              </a:defRPr>
            </a:lvl3pPr>
            <a:lvl4pPr marL="481013" algn="l" defTabSz="409575" rtl="0" eaLnBrk="0" fontAlgn="base" hangingPunct="0">
              <a:spcBef>
                <a:spcPts val="2950"/>
              </a:spcBef>
              <a:spcAft>
                <a:spcPct val="0"/>
              </a:spcAft>
              <a:defRPr sz="2500">
                <a:solidFill>
                  <a:srgbClr val="000000"/>
                </a:solidFill>
                <a:latin typeface="+mn-lt"/>
                <a:ea typeface="+mn-ea"/>
                <a:cs typeface="+mn-cs"/>
                <a:sym typeface="Helvetica Light" charset="0"/>
              </a:defRPr>
            </a:lvl4pPr>
            <a:lvl5pPr marL="641350" algn="l" defTabSz="409575" rtl="0" eaLnBrk="0" fontAlgn="base" hangingPunct="0">
              <a:spcBef>
                <a:spcPts val="2950"/>
              </a:spcBef>
              <a:spcAft>
                <a:spcPct val="0"/>
              </a:spcAft>
              <a:defRPr sz="2500">
                <a:solidFill>
                  <a:srgbClr val="000000"/>
                </a:solidFill>
                <a:latin typeface="+mn-lt"/>
                <a:ea typeface="+mn-ea"/>
                <a:cs typeface="+mn-cs"/>
                <a:sym typeface="Helvetica Light" charset="0"/>
              </a:defRPr>
            </a:lvl5pPr>
            <a:lvl6pPr marL="964372" algn="l" defTabSz="410751" rtl="0" fontAlgn="base" hangingPunct="0">
              <a:spcBef>
                <a:spcPts val="2953"/>
              </a:spcBef>
              <a:spcAft>
                <a:spcPct val="0"/>
              </a:spcAft>
              <a:defRPr sz="2500">
                <a:solidFill>
                  <a:srgbClr val="000000"/>
                </a:solidFill>
                <a:latin typeface="+mn-lt"/>
                <a:ea typeface="+mn-ea"/>
                <a:cs typeface="+mn-cs"/>
                <a:sym typeface="Helvetica Light" charset="0"/>
              </a:defRPr>
            </a:lvl6pPr>
            <a:lvl7pPr marL="1285829" algn="l" defTabSz="410751" rtl="0" fontAlgn="base" hangingPunct="0">
              <a:spcBef>
                <a:spcPts val="2953"/>
              </a:spcBef>
              <a:spcAft>
                <a:spcPct val="0"/>
              </a:spcAft>
              <a:defRPr sz="2500">
                <a:solidFill>
                  <a:srgbClr val="000000"/>
                </a:solidFill>
                <a:latin typeface="+mn-lt"/>
                <a:ea typeface="+mn-ea"/>
                <a:cs typeface="+mn-cs"/>
                <a:sym typeface="Helvetica Light" charset="0"/>
              </a:defRPr>
            </a:lvl7pPr>
            <a:lvl8pPr marL="1607287" algn="l" defTabSz="410751" rtl="0" fontAlgn="base" hangingPunct="0">
              <a:spcBef>
                <a:spcPts val="2953"/>
              </a:spcBef>
              <a:spcAft>
                <a:spcPct val="0"/>
              </a:spcAft>
              <a:defRPr sz="2500">
                <a:solidFill>
                  <a:srgbClr val="000000"/>
                </a:solidFill>
                <a:latin typeface="+mn-lt"/>
                <a:ea typeface="+mn-ea"/>
                <a:cs typeface="+mn-cs"/>
                <a:sym typeface="Helvetica Light" charset="0"/>
              </a:defRPr>
            </a:lvl8pPr>
            <a:lvl9pPr marL="1928744" algn="l" defTabSz="410751" rtl="0" fontAlgn="base" hangingPunct="0">
              <a:spcBef>
                <a:spcPts val="2953"/>
              </a:spcBef>
              <a:spcAft>
                <a:spcPct val="0"/>
              </a:spcAft>
              <a:defRPr sz="2500">
                <a:solidFill>
                  <a:srgbClr val="000000"/>
                </a:solidFill>
                <a:latin typeface="+mn-lt"/>
                <a:ea typeface="+mn-ea"/>
                <a:cs typeface="+mn-cs"/>
                <a:sym typeface="Helvetica Light" charset="0"/>
              </a:defRPr>
            </a:lvl9pPr>
          </a:lstStyle>
          <a:p>
            <a:pPr algn="ctr" eaLnBrk="1">
              <a:spcBef>
                <a:spcPct val="0"/>
              </a:spcBef>
            </a:pPr>
            <a:r>
              <a:rPr lang="en-US" sz="2400" kern="1200" dirty="0" err="1" smtClean="0">
                <a:solidFill>
                  <a:srgbClr val="3B7A6A"/>
                </a:solidFill>
                <a:latin typeface="Trebuchet MS" pitchFamily="34" charset="0"/>
                <a:ea typeface="Helvetica Light" charset="0"/>
                <a:cs typeface="Helvetica Light" charset="0"/>
              </a:rPr>
              <a:t>Stampriet</a:t>
            </a:r>
            <a:r>
              <a:rPr lang="en-US" sz="2400" kern="1200" dirty="0" smtClean="0">
                <a:solidFill>
                  <a:srgbClr val="3B7A6A"/>
                </a:solidFill>
                <a:latin typeface="Trebuchet MS" pitchFamily="34" charset="0"/>
                <a:ea typeface="Helvetica Light" charset="0"/>
                <a:cs typeface="Helvetica Light" charset="0"/>
              </a:rPr>
              <a:t> Information Management System: </a:t>
            </a:r>
          </a:p>
          <a:p>
            <a:pPr algn="ctr" eaLnBrk="1">
              <a:spcBef>
                <a:spcPct val="0"/>
              </a:spcBef>
            </a:pPr>
            <a:r>
              <a:rPr lang="en-US" sz="2400" kern="1200" dirty="0" smtClean="0">
                <a:solidFill>
                  <a:srgbClr val="3B7A6A"/>
                </a:solidFill>
                <a:latin typeface="Trebuchet MS" pitchFamily="34" charset="0"/>
                <a:ea typeface="Helvetica Light" charset="0"/>
                <a:cs typeface="Helvetica Light" charset="0"/>
              </a:rPr>
              <a:t>Support tool for </a:t>
            </a:r>
            <a:r>
              <a:rPr lang="en-US" sz="2400" kern="1200" dirty="0" err="1" smtClean="0">
                <a:solidFill>
                  <a:srgbClr val="3B7A6A"/>
                </a:solidFill>
                <a:latin typeface="Trebuchet MS" pitchFamily="34" charset="0"/>
                <a:ea typeface="Helvetica Light" charset="0"/>
                <a:cs typeface="Helvetica Light" charset="0"/>
              </a:rPr>
              <a:t>transboundary</a:t>
            </a:r>
            <a:r>
              <a:rPr lang="en-US" sz="2400" kern="1200" dirty="0" smtClean="0">
                <a:solidFill>
                  <a:srgbClr val="3B7A6A"/>
                </a:solidFill>
                <a:latin typeface="Trebuchet MS" pitchFamily="34" charset="0"/>
                <a:ea typeface="Helvetica Light" charset="0"/>
                <a:cs typeface="Helvetica Light" charset="0"/>
              </a:rPr>
              <a:t> governance</a:t>
            </a:r>
            <a:endParaRPr lang="en-US" sz="2400" kern="1200" dirty="0">
              <a:solidFill>
                <a:srgbClr val="3B7A6A"/>
              </a:solidFill>
              <a:latin typeface="Trebuchet MS" pitchFamily="34" charset="0"/>
              <a:ea typeface="Helvetica Light" charset="0"/>
              <a:cs typeface="Helvetica Light" charset="0"/>
            </a:endParaRPr>
          </a:p>
        </p:txBody>
      </p:sp>
    </p:spTree>
    <p:extLst>
      <p:ext uri="{BB962C8B-B14F-4D97-AF65-F5344CB8AC3E}">
        <p14:creationId xmlns:p14="http://schemas.microsoft.com/office/powerpoint/2010/main" val="24166667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1600" y="914400"/>
            <a:ext cx="6096000" cy="5127558"/>
          </a:xfrm>
          <a:prstGeom prst="rect">
            <a:avLst/>
          </a:prstGeom>
        </p:spPr>
        <p:txBody>
          <a:bodyPr wrap="square">
            <a:spAutoFit/>
          </a:bodyPr>
          <a:lstStyle/>
          <a:p>
            <a:pPr lvl="0" algn="l" defTabSz="914400" fontAlgn="auto" hangingPunct="1">
              <a:spcBef>
                <a:spcPct val="20000"/>
              </a:spcBef>
              <a:spcAft>
                <a:spcPts val="0"/>
              </a:spcAft>
            </a:pPr>
            <a:r>
              <a:rPr lang="en-GB" sz="2800" dirty="0">
                <a:solidFill>
                  <a:srgbClr val="4F81BD">
                    <a:lumMod val="75000"/>
                  </a:srgbClr>
                </a:solidFill>
                <a:latin typeface="Calibri"/>
                <a:ea typeface="+mn-ea"/>
                <a:cs typeface="+mn-cs"/>
              </a:rPr>
              <a:t>Need to agree </a:t>
            </a:r>
            <a:r>
              <a:rPr lang="en-GB" sz="2800" dirty="0" smtClean="0">
                <a:solidFill>
                  <a:srgbClr val="4F81BD">
                    <a:lumMod val="75000"/>
                  </a:srgbClr>
                </a:solidFill>
                <a:latin typeface="Calibri"/>
                <a:ea typeface="+mn-ea"/>
                <a:cs typeface="+mn-cs"/>
              </a:rPr>
              <a:t>on:</a:t>
            </a:r>
          </a:p>
          <a:p>
            <a:pPr marL="354013" lvl="0" indent="-354013" algn="l" defTabSz="914400" fontAlgn="auto" hangingPunct="1">
              <a:spcBef>
                <a:spcPct val="20000"/>
              </a:spcBef>
              <a:spcAft>
                <a:spcPts val="0"/>
              </a:spcAft>
              <a:buFont typeface="Arial" panose="020B0604020202020204" pitchFamily="34" charset="0"/>
              <a:buChar char="•"/>
            </a:pPr>
            <a:r>
              <a:rPr lang="en-GB" sz="2800" dirty="0" smtClean="0">
                <a:solidFill>
                  <a:srgbClr val="4F81BD">
                    <a:lumMod val="75000"/>
                  </a:srgbClr>
                </a:solidFill>
                <a:latin typeface="Calibri"/>
                <a:ea typeface="+mn-ea"/>
                <a:cs typeface="+mn-cs"/>
              </a:rPr>
              <a:t>Content </a:t>
            </a:r>
            <a:r>
              <a:rPr lang="en-GB" sz="2800" dirty="0">
                <a:solidFill>
                  <a:srgbClr val="4F81BD">
                    <a:lumMod val="75000"/>
                  </a:srgbClr>
                </a:solidFill>
                <a:latin typeface="Calibri"/>
                <a:ea typeface="+mn-ea"/>
                <a:cs typeface="+mn-cs"/>
              </a:rPr>
              <a:t>for the system:</a:t>
            </a:r>
          </a:p>
          <a:p>
            <a:pPr marL="742950" lvl="1" indent="-285750" algn="l" defTabSz="914400" fontAlgn="auto" hangingPunct="1">
              <a:spcBef>
                <a:spcPct val="20000"/>
              </a:spcBef>
              <a:spcAft>
                <a:spcPts val="0"/>
              </a:spcAft>
              <a:buFont typeface="Arial" pitchFamily="34" charset="0"/>
              <a:buChar char="–"/>
            </a:pPr>
            <a:r>
              <a:rPr lang="en-GB" sz="2400" dirty="0">
                <a:solidFill>
                  <a:srgbClr val="4F81BD">
                    <a:lumMod val="75000"/>
                  </a:srgbClr>
                </a:solidFill>
                <a:latin typeface="Calibri"/>
                <a:ea typeface="+mn-ea"/>
                <a:cs typeface="+mn-cs"/>
              </a:rPr>
              <a:t>Which maps to upload?</a:t>
            </a:r>
          </a:p>
          <a:p>
            <a:pPr marL="742950" lvl="1" indent="-285750" algn="l" defTabSz="914400" fontAlgn="auto" hangingPunct="1">
              <a:spcBef>
                <a:spcPct val="20000"/>
              </a:spcBef>
              <a:spcAft>
                <a:spcPts val="0"/>
              </a:spcAft>
              <a:buFont typeface="Arial" pitchFamily="34" charset="0"/>
              <a:buChar char="–"/>
            </a:pPr>
            <a:r>
              <a:rPr lang="en-GB" sz="2400" dirty="0">
                <a:solidFill>
                  <a:srgbClr val="4F81BD">
                    <a:lumMod val="75000"/>
                  </a:srgbClr>
                </a:solidFill>
                <a:latin typeface="Calibri"/>
                <a:ea typeface="+mn-ea"/>
                <a:cs typeface="+mn-cs"/>
              </a:rPr>
              <a:t>Which data to include ‘behind the maps’?</a:t>
            </a:r>
          </a:p>
          <a:p>
            <a:pPr marL="742950" lvl="1" indent="-285750" algn="l" defTabSz="914400" fontAlgn="auto" hangingPunct="1">
              <a:spcBef>
                <a:spcPct val="20000"/>
              </a:spcBef>
              <a:spcAft>
                <a:spcPts val="0"/>
              </a:spcAft>
              <a:buFont typeface="Arial" pitchFamily="34" charset="0"/>
              <a:buChar char="–"/>
            </a:pPr>
            <a:r>
              <a:rPr lang="en-GB" sz="2400" dirty="0">
                <a:solidFill>
                  <a:srgbClr val="4F81BD">
                    <a:lumMod val="75000"/>
                  </a:srgbClr>
                </a:solidFill>
                <a:latin typeface="Calibri"/>
                <a:ea typeface="+mn-ea"/>
                <a:cs typeface="+mn-cs"/>
              </a:rPr>
              <a:t>Which documents to upload?</a:t>
            </a:r>
          </a:p>
          <a:p>
            <a:pPr marL="342900" lvl="0" indent="-342900" algn="l" defTabSz="914400" fontAlgn="auto" hangingPunct="1">
              <a:spcBef>
                <a:spcPct val="20000"/>
              </a:spcBef>
              <a:spcAft>
                <a:spcPts val="0"/>
              </a:spcAft>
              <a:buFont typeface="Arial" pitchFamily="34" charset="0"/>
              <a:buChar char="•"/>
            </a:pPr>
            <a:r>
              <a:rPr lang="en-GB" sz="2800" dirty="0">
                <a:solidFill>
                  <a:srgbClr val="4F81BD">
                    <a:lumMod val="75000"/>
                  </a:srgbClr>
                </a:solidFill>
                <a:latin typeface="Calibri"/>
                <a:ea typeface="+mn-ea"/>
                <a:cs typeface="+mn-cs"/>
              </a:rPr>
              <a:t>All in public viewer or some in password protected viewer?</a:t>
            </a:r>
          </a:p>
          <a:p>
            <a:pPr marL="342900" lvl="0" indent="-342900" algn="l" defTabSz="914400" fontAlgn="auto" hangingPunct="1">
              <a:spcBef>
                <a:spcPct val="20000"/>
              </a:spcBef>
              <a:spcAft>
                <a:spcPts val="0"/>
              </a:spcAft>
              <a:buFont typeface="Arial" pitchFamily="34" charset="0"/>
              <a:buChar char="•"/>
            </a:pPr>
            <a:r>
              <a:rPr lang="en-GB" sz="2800" dirty="0">
                <a:solidFill>
                  <a:srgbClr val="4F81BD">
                    <a:lumMod val="75000"/>
                  </a:srgbClr>
                </a:solidFill>
                <a:latin typeface="Calibri"/>
                <a:ea typeface="+mn-ea"/>
                <a:cs typeface="+mn-cs"/>
              </a:rPr>
              <a:t>Who needs to get registered / authorised to upload and manage data in the system – </a:t>
            </a:r>
            <a:r>
              <a:rPr lang="en-GB" sz="2800" b="1">
                <a:solidFill>
                  <a:srgbClr val="4F81BD">
                    <a:lumMod val="75000"/>
                  </a:srgbClr>
                </a:solidFill>
                <a:latin typeface="Calibri"/>
                <a:ea typeface="+mn-ea"/>
                <a:cs typeface="+mn-cs"/>
              </a:rPr>
              <a:t>especially </a:t>
            </a:r>
            <a:r>
              <a:rPr lang="en-GB" sz="2800" b="1" smtClean="0">
                <a:solidFill>
                  <a:srgbClr val="4F81BD">
                    <a:lumMod val="75000"/>
                  </a:srgbClr>
                </a:solidFill>
                <a:latin typeface="Calibri"/>
                <a:ea typeface="+mn-ea"/>
                <a:cs typeface="+mn-cs"/>
              </a:rPr>
              <a:t>for </a:t>
            </a:r>
            <a:r>
              <a:rPr lang="en-GB" sz="2800" b="1" dirty="0">
                <a:solidFill>
                  <a:srgbClr val="4F81BD">
                    <a:lumMod val="75000"/>
                  </a:srgbClr>
                </a:solidFill>
                <a:latin typeface="Calibri"/>
                <a:ea typeface="+mn-ea"/>
                <a:cs typeface="+mn-cs"/>
              </a:rPr>
              <a:t>the future</a:t>
            </a:r>
            <a:r>
              <a:rPr lang="en-GB" sz="2800" dirty="0">
                <a:solidFill>
                  <a:srgbClr val="4F81BD">
                    <a:lumMod val="75000"/>
                  </a:srgbClr>
                </a:solidFill>
                <a:latin typeface="Calibri"/>
                <a:ea typeface="+mn-ea"/>
                <a:cs typeface="+mn-cs"/>
              </a:rPr>
              <a:t>?</a:t>
            </a:r>
            <a:endParaRPr lang="en-GB" sz="2800" dirty="0">
              <a:solidFill>
                <a:srgbClr val="4F81BD">
                  <a:lumMod val="75000"/>
                </a:srgbClr>
              </a:solidFill>
              <a:latin typeface="Calibri"/>
              <a:ea typeface="+mn-ea"/>
              <a:cs typeface="+mn-cs"/>
            </a:endParaRPr>
          </a:p>
        </p:txBody>
      </p:sp>
      <p:sp>
        <p:nvSpPr>
          <p:cNvPr id="4" name="Rectangle 3"/>
          <p:cNvSpPr/>
          <p:nvPr/>
        </p:nvSpPr>
        <p:spPr>
          <a:xfrm>
            <a:off x="-76200" y="71735"/>
            <a:ext cx="8242693" cy="584775"/>
          </a:xfrm>
          <a:prstGeom prst="rect">
            <a:avLst/>
          </a:prstGeom>
        </p:spPr>
        <p:txBody>
          <a:bodyPr wrap="square">
            <a:spAutoFit/>
          </a:bodyPr>
          <a:lstStyle/>
          <a:p>
            <a:r>
              <a:rPr lang="en-US" sz="2800" b="1" dirty="0" smtClean="0">
                <a:solidFill>
                  <a:srgbClr val="3B7A6A"/>
                </a:solidFill>
                <a:latin typeface="Trebuchet MS" pitchFamily="34" charset="0"/>
                <a:sym typeface="Trebuchet MS" pitchFamily="34" charset="0"/>
              </a:rPr>
              <a:t>F</a:t>
            </a:r>
            <a:r>
              <a:rPr lang="en-US" sz="3200" b="1" dirty="0" smtClean="0">
                <a:solidFill>
                  <a:srgbClr val="3B7A6A"/>
                </a:solidFill>
                <a:latin typeface="Trebuchet MS" pitchFamily="34" charset="0"/>
                <a:sym typeface="Trebuchet MS" pitchFamily="34" charset="0"/>
              </a:rPr>
              <a:t>ollow up</a:t>
            </a:r>
            <a:endParaRPr lang="en-GB" sz="3200" b="1" dirty="0">
              <a:solidFill>
                <a:srgbClr val="3B7A6A"/>
              </a:solidFill>
              <a:latin typeface="Trebuchet MS" pitchFamily="34" charset="0"/>
            </a:endParaRPr>
          </a:p>
        </p:txBody>
      </p:sp>
    </p:spTree>
    <p:extLst>
      <p:ext uri="{BB962C8B-B14F-4D97-AF65-F5344CB8AC3E}">
        <p14:creationId xmlns:p14="http://schemas.microsoft.com/office/powerpoint/2010/main" val="15663959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12"/>
          <p:cNvSpPr>
            <a:spLocks noChangeShapeType="1"/>
          </p:cNvSpPr>
          <p:nvPr/>
        </p:nvSpPr>
        <p:spPr bwMode="auto">
          <a:xfrm flipV="1">
            <a:off x="1235075" y="1295400"/>
            <a:ext cx="6673850" cy="0"/>
          </a:xfrm>
          <a:prstGeom prst="line">
            <a:avLst/>
          </a:prstGeom>
          <a:noFill/>
          <a:ln w="25400">
            <a:solidFill>
              <a:srgbClr val="366CA6"/>
            </a:solidFill>
            <a:round/>
            <a:headEnd/>
            <a:tailEnd/>
          </a:ln>
        </p:spPr>
        <p:txBody>
          <a:bodyPr lIns="0" tIns="0" rIns="0" bIns="0" anchor="ctr"/>
          <a:lstStyle/>
          <a:p>
            <a:pPr algn="l" defTabSz="914400" fontAlgn="auto" hangingPunct="1">
              <a:spcBef>
                <a:spcPts val="0"/>
              </a:spcBef>
              <a:spcAft>
                <a:spcPts val="0"/>
              </a:spcAft>
            </a:pPr>
            <a:endParaRPr lang="en-GB" sz="1800">
              <a:solidFill>
                <a:prstClr val="black"/>
              </a:solidFill>
              <a:latin typeface="Calibri"/>
              <a:ea typeface="+mn-ea"/>
              <a:cs typeface="+mn-cs"/>
            </a:endParaRPr>
          </a:p>
        </p:txBody>
      </p:sp>
      <p:sp>
        <p:nvSpPr>
          <p:cNvPr id="5" name="Line 13"/>
          <p:cNvSpPr>
            <a:spLocks noChangeShapeType="1"/>
          </p:cNvSpPr>
          <p:nvPr/>
        </p:nvSpPr>
        <p:spPr bwMode="auto">
          <a:xfrm flipV="1">
            <a:off x="1235075" y="5678488"/>
            <a:ext cx="6673850" cy="0"/>
          </a:xfrm>
          <a:prstGeom prst="line">
            <a:avLst/>
          </a:prstGeom>
          <a:noFill/>
          <a:ln w="25400">
            <a:solidFill>
              <a:srgbClr val="366CA6"/>
            </a:solidFill>
            <a:round/>
            <a:headEnd/>
            <a:tailEnd/>
          </a:ln>
        </p:spPr>
        <p:txBody>
          <a:bodyPr lIns="0" tIns="0" rIns="0" bIns="0" anchor="ctr"/>
          <a:lstStyle/>
          <a:p>
            <a:pPr algn="l" defTabSz="914400" fontAlgn="auto" hangingPunct="1">
              <a:spcBef>
                <a:spcPts val="0"/>
              </a:spcBef>
              <a:spcAft>
                <a:spcPts val="0"/>
              </a:spcAft>
            </a:pPr>
            <a:endParaRPr lang="en-GB" sz="1800">
              <a:solidFill>
                <a:prstClr val="black"/>
              </a:solidFill>
              <a:latin typeface="Calibri"/>
              <a:ea typeface="+mn-ea"/>
              <a:cs typeface="+mn-cs"/>
            </a:endParaRPr>
          </a:p>
        </p:txBody>
      </p:sp>
      <p:sp>
        <p:nvSpPr>
          <p:cNvPr id="2" name="Content Placeholder 1"/>
          <p:cNvSpPr>
            <a:spLocks noGrp="1"/>
          </p:cNvSpPr>
          <p:nvPr>
            <p:ph idx="4294967295"/>
          </p:nvPr>
        </p:nvSpPr>
        <p:spPr>
          <a:xfrm>
            <a:off x="0" y="2819400"/>
            <a:ext cx="8229600" cy="1143000"/>
          </a:xfrm>
        </p:spPr>
        <p:txBody>
          <a:bodyPr>
            <a:normAutofit/>
          </a:bodyPr>
          <a:lstStyle/>
          <a:p>
            <a:pPr marL="0" indent="0" algn="ctr">
              <a:buNone/>
            </a:pPr>
            <a:r>
              <a:rPr lang="en-GB" sz="4800" b="1" dirty="0" smtClean="0">
                <a:solidFill>
                  <a:schemeClr val="accent5">
                    <a:lumMod val="50000"/>
                  </a:schemeClr>
                </a:solidFill>
              </a:rPr>
              <a:t>Thank you</a:t>
            </a:r>
            <a:endParaRPr lang="en-GB" sz="4000" b="1" dirty="0" smtClean="0">
              <a:solidFill>
                <a:schemeClr val="accent5">
                  <a:lumMod val="50000"/>
                </a:schemeClr>
              </a:solidFill>
            </a:endParaRPr>
          </a:p>
          <a:p>
            <a:pPr marL="0" indent="0" algn="ctr">
              <a:buNone/>
            </a:pPr>
            <a:endParaRPr lang="en-GB" sz="4000" dirty="0">
              <a:solidFill>
                <a:schemeClr val="accent5">
                  <a:lumMod val="50000"/>
                </a:schemeClr>
              </a:solidFill>
            </a:endParaRPr>
          </a:p>
          <a:p>
            <a:pPr marL="0" indent="0" algn="ctr">
              <a:buNone/>
            </a:pPr>
            <a:endParaRPr lang="en-GB" sz="4000" dirty="0">
              <a:solidFill>
                <a:schemeClr val="accent5">
                  <a:lumMod val="50000"/>
                </a:schemeClr>
              </a:solidFill>
            </a:endParaRPr>
          </a:p>
        </p:txBody>
      </p:sp>
      <p:pic>
        <p:nvPicPr>
          <p:cNvPr id="8" name="Picture 10" descr="IGRAC-logo-txt-cmyk.jpg"/>
          <p:cNvPicPr>
            <a:picLocks noChangeAspect="1"/>
          </p:cNvPicPr>
          <p:nvPr/>
        </p:nvPicPr>
        <p:blipFill>
          <a:blip r:embed="rId2" cstate="print"/>
          <a:srcRect/>
          <a:stretch>
            <a:fillRect/>
          </a:stretch>
        </p:blipFill>
        <p:spPr bwMode="auto">
          <a:xfrm>
            <a:off x="6330538" y="119062"/>
            <a:ext cx="2798714" cy="947738"/>
          </a:xfrm>
          <a:prstGeom prst="rect">
            <a:avLst/>
          </a:prstGeom>
          <a:noFill/>
          <a:ln w="12700">
            <a:noFill/>
            <a:miter lim="0"/>
            <a:headEnd/>
            <a:tailEnd/>
          </a:ln>
        </p:spPr>
      </p:pic>
    </p:spTree>
    <p:extLst>
      <p:ext uri="{BB962C8B-B14F-4D97-AF65-F5344CB8AC3E}">
        <p14:creationId xmlns:p14="http://schemas.microsoft.com/office/powerpoint/2010/main" val="27349232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838200"/>
            <a:ext cx="9000000" cy="487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95757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838200"/>
            <a:ext cx="9000000" cy="487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56615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00" y="838200"/>
            <a:ext cx="9000000" cy="487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50668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00" y="840000"/>
            <a:ext cx="9000000" cy="487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09540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00" y="990600"/>
            <a:ext cx="9000000" cy="487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74335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3800"/>
            <a:ext cx="9000000" cy="487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29030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defTabSz="409575" fontAlgn="base" hangingPunct="0">
              <a:spcAft>
                <a:spcPct val="0"/>
              </a:spcAft>
            </a:pPr>
            <a:r>
              <a:rPr lang="en-US" sz="2800" dirty="0" err="1">
                <a:solidFill>
                  <a:srgbClr val="3B7A6A"/>
                </a:solidFill>
                <a:latin typeface="Trebuchet MS" pitchFamily="34" charset="0"/>
                <a:ea typeface="Helvetica Light" charset="0"/>
                <a:cs typeface="Helvetica Light" charset="0"/>
                <a:sym typeface="Helvetica Light" charset="0"/>
              </a:rPr>
              <a:t>GGRETA</a:t>
            </a:r>
            <a:r>
              <a:rPr lang="en-US" sz="2800" dirty="0">
                <a:solidFill>
                  <a:srgbClr val="3B7A6A"/>
                </a:solidFill>
                <a:latin typeface="Trebuchet MS" pitchFamily="34" charset="0"/>
                <a:ea typeface="Helvetica Light" charset="0"/>
                <a:cs typeface="Helvetica Light" charset="0"/>
                <a:sym typeface="Helvetica Light" charset="0"/>
              </a:rPr>
              <a:t>: Public Access </a:t>
            </a:r>
          </a:p>
        </p:txBody>
      </p:sp>
      <p:pic>
        <p:nvPicPr>
          <p:cNvPr id="2052" name="Picture 4"/>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927238" y="986860"/>
            <a:ext cx="7150793" cy="4709120"/>
          </a:xfrm>
          <a:prstGeom prst="rect">
            <a:avLst/>
          </a:prstGeom>
          <a:noFill/>
          <a:ln w="3175">
            <a:solidFill>
              <a:schemeClr val="tx1"/>
            </a:solidFill>
          </a:ln>
          <a:extLst>
            <a:ext uri="{909E8E84-426E-40DD-AFC4-6F175D3DCCD1}">
              <a14:hiddenFill xmlns:a14="http://schemas.microsoft.com/office/drawing/2010/main">
                <a:solidFill>
                  <a:schemeClr val="accent1"/>
                </a:solidFill>
              </a14:hiddenFill>
            </a:ext>
          </a:extLst>
        </p:spPr>
      </p:pic>
      <p:sp>
        <p:nvSpPr>
          <p:cNvPr id="8" name="Right Arrow 7"/>
          <p:cNvSpPr/>
          <p:nvPr/>
        </p:nvSpPr>
        <p:spPr>
          <a:xfrm>
            <a:off x="620775" y="3657600"/>
            <a:ext cx="544822" cy="245475"/>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auto" hangingPunct="1">
              <a:spcBef>
                <a:spcPts val="0"/>
              </a:spcBef>
              <a:spcAft>
                <a:spcPts val="0"/>
              </a:spcAft>
            </a:pPr>
            <a:endParaRPr lang="en-US" sz="1800">
              <a:solidFill>
                <a:prstClr val="white"/>
              </a:solidFill>
            </a:endParaRPr>
          </a:p>
        </p:txBody>
      </p:sp>
      <p:sp>
        <p:nvSpPr>
          <p:cNvPr id="7" name="Rounded Rectangle 6"/>
          <p:cNvSpPr/>
          <p:nvPr/>
        </p:nvSpPr>
        <p:spPr>
          <a:xfrm>
            <a:off x="2819400" y="4953000"/>
            <a:ext cx="5998534" cy="1143000"/>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dirty="0" smtClean="0">
                <a:solidFill>
                  <a:srgbClr val="0070C0"/>
                </a:solidFill>
              </a:rPr>
              <a:t>Anyone with an internet connection can view and </a:t>
            </a:r>
            <a:r>
              <a:rPr lang="en-US" sz="2400" dirty="0" err="1" smtClean="0">
                <a:solidFill>
                  <a:srgbClr val="0070C0"/>
                </a:solidFill>
              </a:rPr>
              <a:t>analyse</a:t>
            </a:r>
            <a:r>
              <a:rPr lang="en-US" sz="2400" dirty="0" smtClean="0">
                <a:solidFill>
                  <a:srgbClr val="0070C0"/>
                </a:solidFill>
              </a:rPr>
              <a:t> the data in the public viewer</a:t>
            </a:r>
            <a:endParaRPr lang="en-US" sz="1800" i="1" dirty="0">
              <a:solidFill>
                <a:srgbClr val="0070C0"/>
              </a:solidFill>
            </a:endParaRPr>
          </a:p>
        </p:txBody>
      </p:sp>
    </p:spTree>
    <p:extLst>
      <p:ext uri="{BB962C8B-B14F-4D97-AF65-F5344CB8AC3E}">
        <p14:creationId xmlns:p14="http://schemas.microsoft.com/office/powerpoint/2010/main" val="22502986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7920000" cy="4452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0" y="-76200"/>
            <a:ext cx="8077200" cy="10709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a:solidFill>
                  <a:schemeClr val="tx2"/>
                </a:solidFill>
                <a:latin typeface="+mj-lt"/>
                <a:ea typeface="+mj-ea"/>
                <a:cs typeface="+mj-cs"/>
              </a:defRPr>
            </a:lvl1pPr>
          </a:lstStyle>
          <a:p>
            <a:pPr defTabSz="409575" hangingPunct="0"/>
            <a:r>
              <a:rPr lang="en-US" sz="2800" dirty="0">
                <a:solidFill>
                  <a:srgbClr val="3B7A6A"/>
                </a:solidFill>
                <a:latin typeface="Trebuchet MS" pitchFamily="34" charset="0"/>
                <a:ea typeface="Helvetica Light" charset="0"/>
                <a:cs typeface="Helvetica Light" charset="0"/>
              </a:rPr>
              <a:t>GGRETA Password Protected Workspace</a:t>
            </a:r>
          </a:p>
        </p:txBody>
      </p:sp>
      <p:sp>
        <p:nvSpPr>
          <p:cNvPr id="4" name="Oval 3"/>
          <p:cNvSpPr/>
          <p:nvPr/>
        </p:nvSpPr>
        <p:spPr>
          <a:xfrm>
            <a:off x="5486400" y="1447800"/>
            <a:ext cx="2895600" cy="16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3124200" y="4724400"/>
            <a:ext cx="5867400" cy="1524000"/>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dirty="0" smtClean="0">
                <a:solidFill>
                  <a:srgbClr val="0070C0"/>
                </a:solidFill>
              </a:rPr>
              <a:t>Password protected workspace:</a:t>
            </a:r>
          </a:p>
          <a:p>
            <a:pPr marL="342900" indent="-342900" algn="l">
              <a:buFont typeface="Arial" panose="020B0604020202020204" pitchFamily="34" charset="0"/>
              <a:buChar char="•"/>
            </a:pPr>
            <a:r>
              <a:rPr lang="en-US" sz="2400" dirty="0" smtClean="0">
                <a:solidFill>
                  <a:srgbClr val="0070C0"/>
                </a:solidFill>
              </a:rPr>
              <a:t>to upload data and </a:t>
            </a:r>
          </a:p>
          <a:p>
            <a:pPr marL="342900" indent="-342900" algn="l">
              <a:buFont typeface="Arial" panose="020B0604020202020204" pitchFamily="34" charset="0"/>
              <a:buChar char="•"/>
            </a:pPr>
            <a:r>
              <a:rPr lang="en-US" sz="2400" dirty="0" smtClean="0">
                <a:solidFill>
                  <a:srgbClr val="0070C0"/>
                </a:solidFill>
              </a:rPr>
              <a:t>to share draft or sensitive maps between registered users</a:t>
            </a:r>
            <a:endParaRPr lang="en-US" sz="1800" i="1" dirty="0">
              <a:solidFill>
                <a:srgbClr val="0070C0"/>
              </a:solidFill>
            </a:endParaRPr>
          </a:p>
        </p:txBody>
      </p:sp>
    </p:spTree>
    <p:extLst>
      <p:ext uri="{BB962C8B-B14F-4D97-AF65-F5344CB8AC3E}">
        <p14:creationId xmlns:p14="http://schemas.microsoft.com/office/powerpoint/2010/main" val="32898365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51003"/>
            <a:ext cx="7138607" cy="4013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76200"/>
            <a:ext cx="8077200" cy="1070992"/>
          </a:xfrm>
        </p:spPr>
        <p:txBody>
          <a:bodyPr>
            <a:normAutofit/>
          </a:bodyPr>
          <a:lstStyle/>
          <a:p>
            <a:pPr defTabSz="409575" fontAlgn="base" hangingPunct="0">
              <a:spcAft>
                <a:spcPct val="0"/>
              </a:spcAft>
            </a:pPr>
            <a:r>
              <a:rPr lang="en-US" sz="2800" dirty="0">
                <a:solidFill>
                  <a:srgbClr val="3B7A6A"/>
                </a:solidFill>
                <a:latin typeface="Trebuchet MS" pitchFamily="34" charset="0"/>
                <a:ea typeface="Helvetica Light" charset="0"/>
                <a:cs typeface="Helvetica Light" charset="0"/>
              </a:rPr>
              <a:t>GGRETA Password Protected Workspace</a:t>
            </a:r>
          </a:p>
        </p:txBody>
      </p: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70214" y="2057400"/>
            <a:ext cx="2419041" cy="1968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H="1" flipV="1">
            <a:off x="6248600" y="1656520"/>
            <a:ext cx="521614" cy="4952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4712814" y="1145239"/>
            <a:ext cx="2057400" cy="4174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auto" hangingPunct="1">
              <a:spcBef>
                <a:spcPts val="0"/>
              </a:spcBef>
              <a:spcAft>
                <a:spcPts val="0"/>
              </a:spcAft>
            </a:pPr>
            <a:endParaRPr lang="en-GB" sz="1800">
              <a:solidFill>
                <a:prstClr val="white"/>
              </a:solidFill>
            </a:endParaRPr>
          </a:p>
        </p:txBody>
      </p:sp>
      <p:cxnSp>
        <p:nvCxnSpPr>
          <p:cNvPr id="12" name="Straight Arrow Connector 11"/>
          <p:cNvCxnSpPr/>
          <p:nvPr/>
        </p:nvCxnSpPr>
        <p:spPr>
          <a:xfrm flipH="1">
            <a:off x="6770214" y="3561518"/>
            <a:ext cx="187546" cy="190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3124200" y="4724400"/>
            <a:ext cx="5867400" cy="1524000"/>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dirty="0" smtClean="0">
                <a:solidFill>
                  <a:srgbClr val="0070C0"/>
                </a:solidFill>
              </a:rPr>
              <a:t>Password protected workspace:</a:t>
            </a:r>
          </a:p>
          <a:p>
            <a:pPr marL="342900" indent="-342900" algn="l">
              <a:buFont typeface="Arial" panose="020B0604020202020204" pitchFamily="34" charset="0"/>
              <a:buChar char="•"/>
            </a:pPr>
            <a:r>
              <a:rPr lang="en-US" sz="2400" dirty="0" smtClean="0">
                <a:solidFill>
                  <a:srgbClr val="0070C0"/>
                </a:solidFill>
              </a:rPr>
              <a:t>to upload data and </a:t>
            </a:r>
          </a:p>
          <a:p>
            <a:pPr marL="342900" indent="-342900" algn="l">
              <a:buFont typeface="Arial" panose="020B0604020202020204" pitchFamily="34" charset="0"/>
              <a:buChar char="•"/>
            </a:pPr>
            <a:r>
              <a:rPr lang="en-US" sz="2400" dirty="0" smtClean="0">
                <a:solidFill>
                  <a:srgbClr val="0070C0"/>
                </a:solidFill>
              </a:rPr>
              <a:t>to share draft or sensitive maps between registered users</a:t>
            </a:r>
            <a:endParaRPr lang="en-US" sz="1800" i="1" dirty="0">
              <a:solidFill>
                <a:srgbClr val="0070C0"/>
              </a:solidFill>
            </a:endParaRPr>
          </a:p>
        </p:txBody>
      </p:sp>
    </p:spTree>
    <p:extLst>
      <p:ext uri="{BB962C8B-B14F-4D97-AF65-F5344CB8AC3E}">
        <p14:creationId xmlns:p14="http://schemas.microsoft.com/office/powerpoint/2010/main" val="13252154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3B7A6A"/>
                </a:solidFill>
                <a:latin typeface="Trebuchet MS" pitchFamily="34" charset="0"/>
                <a:ea typeface="Helvetica Light" charset="0"/>
                <a:cs typeface="Helvetica Light" charset="0"/>
              </a:rPr>
              <a:t>Folder structure and map view</a:t>
            </a:r>
            <a:r>
              <a:rPr lang="en-US" dirty="0"/>
              <a:t/>
            </a:r>
            <a:br>
              <a:rPr lang="en-US" dirty="0"/>
            </a:br>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81" y="795627"/>
            <a:ext cx="9144000" cy="5140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1447800" y="710416"/>
            <a:ext cx="3556819" cy="5537984"/>
            <a:chOff x="1981200" y="914400"/>
            <a:chExt cx="3429000" cy="5356041"/>
          </a:xfrm>
          <a:effectLst>
            <a:outerShdw blurRad="190500" dist="76200" dir="2700000" sx="102000" sy="102000" algn="tl" rotWithShape="0">
              <a:prstClr val="black">
                <a:alpha val="38000"/>
              </a:prstClr>
            </a:outerShdw>
          </a:effectLst>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274" r="77468" b="28127"/>
            <a:stretch/>
          </p:blipFill>
          <p:spPr bwMode="auto">
            <a:xfrm>
              <a:off x="1981200" y="914400"/>
              <a:ext cx="3429000" cy="5356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E:\Geert-Jan\My Documents\!SDC copy from Fritz\logo_GGRETA_Stamprie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116" y="1168011"/>
              <a:ext cx="3271684" cy="115209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ounded Rectangle 3"/>
          <p:cNvSpPr/>
          <p:nvPr/>
        </p:nvSpPr>
        <p:spPr>
          <a:xfrm>
            <a:off x="5638800" y="1752600"/>
            <a:ext cx="3352800" cy="4394589"/>
          </a:xfrm>
          <a:prstGeom prst="roundRect">
            <a:avLst/>
          </a:prstGeom>
          <a:solidFill>
            <a:schemeClr val="bg1">
              <a:alpha val="6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Aft>
                <a:spcPts val="0"/>
              </a:spcAft>
            </a:pPr>
            <a:r>
              <a:rPr lang="en-US" sz="2400" dirty="0" smtClean="0">
                <a:solidFill>
                  <a:srgbClr val="0070C0"/>
                </a:solidFill>
              </a:rPr>
              <a:t>Folder structure:</a:t>
            </a:r>
          </a:p>
          <a:p>
            <a:pPr marL="342900" indent="-342900" algn="l" fontAlgn="auto">
              <a:spcAft>
                <a:spcPts val="0"/>
              </a:spcAft>
              <a:buFont typeface="Arial" panose="020B0604020202020204" pitchFamily="34" charset="0"/>
              <a:buChar char="•"/>
            </a:pPr>
            <a:r>
              <a:rPr lang="en-US" sz="2400" dirty="0" smtClean="0">
                <a:solidFill>
                  <a:srgbClr val="0070C0"/>
                </a:solidFill>
              </a:rPr>
              <a:t>harmonized </a:t>
            </a:r>
            <a:r>
              <a:rPr lang="en-US" sz="2400" dirty="0">
                <a:solidFill>
                  <a:srgbClr val="0070C0"/>
                </a:solidFill>
              </a:rPr>
              <a:t>data</a:t>
            </a:r>
          </a:p>
          <a:p>
            <a:pPr marL="342900" indent="-342900" algn="l" fontAlgn="auto">
              <a:spcAft>
                <a:spcPts val="0"/>
              </a:spcAft>
              <a:buFont typeface="Arial" panose="020B0604020202020204" pitchFamily="34" charset="0"/>
              <a:buChar char="•"/>
            </a:pPr>
            <a:r>
              <a:rPr lang="en-US" sz="2400" dirty="0" smtClean="0">
                <a:solidFill>
                  <a:srgbClr val="0070C0"/>
                </a:solidFill>
              </a:rPr>
              <a:t>South Africa</a:t>
            </a:r>
          </a:p>
          <a:p>
            <a:pPr marL="342900" indent="-342900" algn="l" fontAlgn="auto">
              <a:spcAft>
                <a:spcPts val="0"/>
              </a:spcAft>
              <a:buFont typeface="Arial" panose="020B0604020202020204" pitchFamily="34" charset="0"/>
              <a:buChar char="•"/>
            </a:pPr>
            <a:r>
              <a:rPr lang="en-US" sz="2400" dirty="0" smtClean="0">
                <a:solidFill>
                  <a:srgbClr val="0070C0"/>
                </a:solidFill>
              </a:rPr>
              <a:t>Namibia</a:t>
            </a:r>
          </a:p>
          <a:p>
            <a:pPr marL="342900" indent="-342900" algn="l" fontAlgn="auto">
              <a:spcAft>
                <a:spcPts val="0"/>
              </a:spcAft>
              <a:buFont typeface="Arial" panose="020B0604020202020204" pitchFamily="34" charset="0"/>
              <a:buChar char="•"/>
            </a:pPr>
            <a:r>
              <a:rPr lang="en-US" sz="2400" dirty="0" smtClean="0">
                <a:solidFill>
                  <a:srgbClr val="0070C0"/>
                </a:solidFill>
              </a:rPr>
              <a:t>Botswana</a:t>
            </a:r>
          </a:p>
          <a:p>
            <a:pPr algn="l" fontAlgn="auto">
              <a:spcAft>
                <a:spcPts val="0"/>
              </a:spcAft>
            </a:pPr>
            <a:endParaRPr lang="en-US" sz="2400" dirty="0" smtClean="0">
              <a:solidFill>
                <a:srgbClr val="0070C0"/>
              </a:solidFill>
            </a:endParaRPr>
          </a:p>
          <a:p>
            <a:pPr marL="342900" indent="-342900" algn="l" fontAlgn="auto">
              <a:spcAft>
                <a:spcPts val="0"/>
              </a:spcAft>
              <a:buFont typeface="Arial" panose="020B0604020202020204" pitchFamily="34" charset="0"/>
              <a:buChar char="•"/>
            </a:pPr>
            <a:r>
              <a:rPr lang="en-US" sz="2400" dirty="0" smtClean="0">
                <a:solidFill>
                  <a:srgbClr val="0070C0"/>
                </a:solidFill>
              </a:rPr>
              <a:t>Other data</a:t>
            </a:r>
            <a:endParaRPr lang="en-US" sz="2400" dirty="0">
              <a:solidFill>
                <a:srgbClr val="0070C0"/>
              </a:solidFill>
            </a:endParaRPr>
          </a:p>
          <a:p>
            <a:pPr marL="342900" indent="-342900" algn="l" fontAlgn="auto">
              <a:spcAft>
                <a:spcPts val="0"/>
              </a:spcAft>
              <a:buFont typeface="Arial" panose="020B0604020202020204" pitchFamily="34" charset="0"/>
              <a:buChar char="•"/>
            </a:pPr>
            <a:endParaRPr lang="en-US" sz="2400" dirty="0">
              <a:solidFill>
                <a:srgbClr val="0070C0"/>
              </a:solidFill>
            </a:endParaRPr>
          </a:p>
          <a:p>
            <a:pPr algn="l" fontAlgn="auto">
              <a:spcAft>
                <a:spcPts val="0"/>
              </a:spcAft>
            </a:pPr>
            <a:r>
              <a:rPr lang="en-US" sz="2000" dirty="0" smtClean="0">
                <a:solidFill>
                  <a:srgbClr val="0070C0"/>
                </a:solidFill>
              </a:rPr>
              <a:t>Folder structure can be modified according to the needs of the project team</a:t>
            </a:r>
            <a:endParaRPr lang="en-US" sz="2000" dirty="0">
              <a:solidFill>
                <a:srgbClr val="0070C0"/>
              </a:solidFill>
            </a:endParaRPr>
          </a:p>
        </p:txBody>
      </p:sp>
      <p:cxnSp>
        <p:nvCxnSpPr>
          <p:cNvPr id="7" name="Straight Connector 6"/>
          <p:cNvCxnSpPr/>
          <p:nvPr/>
        </p:nvCxnSpPr>
        <p:spPr>
          <a:xfrm flipV="1">
            <a:off x="24581" y="710416"/>
            <a:ext cx="1423219" cy="145346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76981" y="4419600"/>
            <a:ext cx="1275918" cy="172758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99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990599"/>
            <a:ext cx="9000000" cy="487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19783" y="76200"/>
            <a:ext cx="5457904" cy="523220"/>
          </a:xfrm>
          <a:prstGeom prst="rect">
            <a:avLst/>
          </a:prstGeom>
          <a:noFill/>
        </p:spPr>
        <p:txBody>
          <a:bodyPr wrap="none" rtlCol="0">
            <a:spAutoFit/>
          </a:bodyPr>
          <a:lstStyle/>
          <a:p>
            <a:r>
              <a:rPr lang="en-GB" sz="2800" b="1" dirty="0" smtClean="0">
                <a:solidFill>
                  <a:srgbClr val="3B7A6A"/>
                </a:solidFill>
                <a:latin typeface="Trebuchet MS" pitchFamily="34" charset="0"/>
              </a:rPr>
              <a:t>View maps - activate </a:t>
            </a:r>
            <a:r>
              <a:rPr lang="en-GB" sz="2800" b="1" dirty="0">
                <a:solidFill>
                  <a:srgbClr val="3B7A6A"/>
                </a:solidFill>
                <a:latin typeface="Trebuchet MS" pitchFamily="34" charset="0"/>
              </a:rPr>
              <a:t>map layer</a:t>
            </a:r>
          </a:p>
        </p:txBody>
      </p:sp>
      <p:sp>
        <p:nvSpPr>
          <p:cNvPr id="5" name="Oval 4"/>
          <p:cNvSpPr/>
          <p:nvPr/>
        </p:nvSpPr>
        <p:spPr bwMode="auto">
          <a:xfrm>
            <a:off x="228600" y="3428099"/>
            <a:ext cx="457200" cy="457200"/>
          </a:xfrm>
          <a:prstGeom prst="ellipse">
            <a:avLst/>
          </a:prstGeom>
          <a:no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vert="horz" wrap="square" lIns="50800" tIns="50800" rIns="50800" bIns="50800" numCol="1" rtlCol="0" anchor="ctr" anchorCtr="0" compatLnSpc="1">
            <a:prstTxWarp prst="textNoShape">
              <a:avLst/>
            </a:prstTxWarp>
          </a:bodyPr>
          <a:lstStyle/>
          <a:p>
            <a:pPr marL="228600" marR="0" indent="0" algn="ctr" defTabSz="584200" rtl="0" eaLnBrk="1"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p:txBody>
      </p:sp>
    </p:spTree>
    <p:extLst>
      <p:ext uri="{BB962C8B-B14F-4D97-AF65-F5344CB8AC3E}">
        <p14:creationId xmlns:p14="http://schemas.microsoft.com/office/powerpoint/2010/main" val="987767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00" y="763800"/>
            <a:ext cx="9000000" cy="487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667000" y="82062"/>
            <a:ext cx="4724399" cy="523220"/>
          </a:xfrm>
          <a:prstGeom prst="rect">
            <a:avLst/>
          </a:prstGeom>
          <a:noFill/>
        </p:spPr>
        <p:txBody>
          <a:bodyPr wrap="square" rtlCol="0">
            <a:spAutoFit/>
          </a:bodyPr>
          <a:lstStyle/>
          <a:p>
            <a:r>
              <a:rPr lang="en-GB" sz="2800" b="1" dirty="0" smtClean="0">
                <a:solidFill>
                  <a:srgbClr val="3B7A6A"/>
                </a:solidFill>
                <a:latin typeface="Trebuchet MS" pitchFamily="34" charset="0"/>
              </a:rPr>
              <a:t>View maps – Geology</a:t>
            </a:r>
            <a:endParaRPr lang="en-GB" sz="2800" b="1" dirty="0">
              <a:solidFill>
                <a:srgbClr val="3B7A6A"/>
              </a:solidFill>
              <a:latin typeface="Trebuchet MS" pitchFamily="34" charset="0"/>
            </a:endParaRPr>
          </a:p>
        </p:txBody>
      </p:sp>
    </p:spTree>
    <p:extLst>
      <p:ext uri="{BB962C8B-B14F-4D97-AF65-F5344CB8AC3E}">
        <p14:creationId xmlns:p14="http://schemas.microsoft.com/office/powerpoint/2010/main" val="16941543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992400"/>
            <a:ext cx="9000000" cy="487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667000" y="82062"/>
            <a:ext cx="4724399" cy="523220"/>
          </a:xfrm>
          <a:prstGeom prst="rect">
            <a:avLst/>
          </a:prstGeom>
          <a:noFill/>
        </p:spPr>
        <p:txBody>
          <a:bodyPr wrap="square" rtlCol="0">
            <a:spAutoFit/>
          </a:bodyPr>
          <a:lstStyle/>
          <a:p>
            <a:r>
              <a:rPr lang="en-GB" sz="2800" b="1" dirty="0" smtClean="0">
                <a:solidFill>
                  <a:srgbClr val="3B7A6A"/>
                </a:solidFill>
                <a:latin typeface="Trebuchet MS" pitchFamily="34" charset="0"/>
              </a:rPr>
              <a:t>View maps – Land use</a:t>
            </a:r>
            <a:endParaRPr lang="en-GB" sz="2800" b="1" dirty="0">
              <a:solidFill>
                <a:srgbClr val="3B7A6A"/>
              </a:solidFill>
              <a:latin typeface="Trebuchet MS" pitchFamily="34" charset="0"/>
            </a:endParaRPr>
          </a:p>
        </p:txBody>
      </p:sp>
    </p:spTree>
    <p:extLst>
      <p:ext uri="{BB962C8B-B14F-4D97-AF65-F5344CB8AC3E}">
        <p14:creationId xmlns:p14="http://schemas.microsoft.com/office/powerpoint/2010/main" val="229612625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Stampriet">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lnDef>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Custom 2">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1178</TotalTime>
  <Words>792</Words>
  <Application>Microsoft Office PowerPoint</Application>
  <PresentationFormat>On-screen Show (4:3)</PresentationFormat>
  <Paragraphs>96</Paragraphs>
  <Slides>29</Slides>
  <Notes>7</Notes>
  <HiddenSlides>0</HiddenSlides>
  <MMClips>0</MMClip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Stampriet</vt:lpstr>
      <vt:lpstr>5_Office Theme</vt:lpstr>
      <vt:lpstr>Office Theme</vt:lpstr>
      <vt:lpstr>PowerPoint Presentation</vt:lpstr>
      <vt:lpstr>PowerPoint Presentation</vt:lpstr>
      <vt:lpstr>GGRETA: Public Access </vt:lpstr>
      <vt:lpstr>PowerPoint Presentation</vt:lpstr>
      <vt:lpstr>GGRETA Password Protected Workspace</vt:lpstr>
      <vt:lpstr>Folder structure and map view </vt:lpstr>
      <vt:lpstr>PowerPoint Presentation</vt:lpstr>
      <vt:lpstr>PowerPoint Presentation</vt:lpstr>
      <vt:lpstr>PowerPoint Presentation</vt:lpstr>
      <vt:lpstr>PowerPoint Presentation</vt:lpstr>
      <vt:lpstr>Create overlays e.g: recharge and land use</vt:lpstr>
      <vt:lpstr>PowerPoint Presentation</vt:lpstr>
      <vt:lpstr>PowerPoint Presentation</vt:lpstr>
      <vt:lpstr>PowerPoint Presentation</vt:lpstr>
      <vt:lpstr>PowerPoint Presentation</vt:lpstr>
      <vt:lpstr>PowerPoint Presentation</vt:lpstr>
      <vt:lpstr>Data Upload – authorised users only</vt:lpstr>
      <vt:lpstr>Publishing data – authorised users only  copy maps from private to public viewer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Minelli, Lucilla</dc:creator>
  <cp:lastModifiedBy>Geert-Jan Nijsten</cp:lastModifiedBy>
  <cp:revision>171</cp:revision>
  <dcterms:modified xsi:type="dcterms:W3CDTF">2015-05-06T12:20:40Z</dcterms:modified>
</cp:coreProperties>
</file>